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88" r:id="rId6"/>
    <p:sldId id="306" r:id="rId7"/>
    <p:sldId id="313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1" r:id="rId16"/>
    <p:sldId id="324" r:id="rId17"/>
    <p:sldId id="32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10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21032D-6B3B-451A-BFC0-F786FC5D8FA5}" v="489" dt="2021-03-29T12:58:06.536"/>
    <p1510:client id="{03784FBC-898F-4001-B394-FD6ACE8C39A4}" v="2518" dt="2021-03-29T12:01:33.094"/>
    <p1510:client id="{1DC21CF8-1D5A-4C42-AD8E-D7D3200015CA}" v="60" dt="2021-03-29T11:56:17.815"/>
    <p1510:client id="{32AC3895-D5CC-4C4B-849C-CE437A54FC4E}" v="430" dt="2021-03-29T12:52:29.244"/>
    <p1510:client id="{42B4EAD4-0CE1-4933-9C34-04A9D930A1D0}" v="69" dt="2021-09-13T18:19:55.965"/>
    <p1510:client id="{6371FC8E-0C2A-4559-9DEC-B46437A897CA}" v="285" dt="2021-03-29T09:54:36.337"/>
    <p1510:client id="{64632ADF-903D-486E-9A5E-319F5F92EF21}" v="127" dt="2021-03-29T12:33:28.813"/>
    <p1510:client id="{8B476DB9-7D3C-496B-A25E-6682A6D87074}" v="1446" dt="2021-03-29T12:31:11.706"/>
    <p1510:client id="{A6904D91-6B59-40A4-B275-2B1609BE0DD8}" v="6" dt="2021-03-29T09:46:46.825"/>
    <p1510:client id="{F8839FDF-E94D-4BF4-A484-B1FA4BE88C6B}" v="5" dt="2021-03-29T09:56:22.4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jo Potters" userId="753a50fb-891d-45f1-acd8-2c618b4b23bf" providerId="ADAL" clId="{8B476DB9-7D3C-496B-A25E-6682A6D87074}"/>
    <pc:docChg chg="custSel addSld delSld modSld delMainMaster">
      <pc:chgData name="Marjo Potters" userId="753a50fb-891d-45f1-acd8-2c618b4b23bf" providerId="ADAL" clId="{8B476DB9-7D3C-496B-A25E-6682A6D87074}" dt="2021-03-29T12:31:11.706" v="1445" actId="790"/>
      <pc:docMkLst>
        <pc:docMk/>
      </pc:docMkLst>
      <pc:sldChg chg="modSp del mod">
        <pc:chgData name="Marjo Potters" userId="753a50fb-891d-45f1-acd8-2c618b4b23bf" providerId="ADAL" clId="{8B476DB9-7D3C-496B-A25E-6682A6D87074}" dt="2021-03-29T12:31:00.486" v="1444" actId="47"/>
        <pc:sldMkLst>
          <pc:docMk/>
          <pc:sldMk cId="3659872297" sldId="301"/>
        </pc:sldMkLst>
        <pc:spChg chg="mod">
          <ac:chgData name="Marjo Potters" userId="753a50fb-891d-45f1-acd8-2c618b4b23bf" providerId="ADAL" clId="{8B476DB9-7D3C-496B-A25E-6682A6D87074}" dt="2021-03-29T12:30:38.406" v="1438" actId="21"/>
          <ac:spMkLst>
            <pc:docMk/>
            <pc:sldMk cId="3659872297" sldId="301"/>
            <ac:spMk id="3" creationId="{610DB803-804E-449D-B812-DD3A2722899D}"/>
          </ac:spMkLst>
        </pc:spChg>
      </pc:sldChg>
      <pc:sldChg chg="del">
        <pc:chgData name="Marjo Potters" userId="753a50fb-891d-45f1-acd8-2c618b4b23bf" providerId="ADAL" clId="{8B476DB9-7D3C-496B-A25E-6682A6D87074}" dt="2021-03-29T12:23:06.996" v="1289" actId="47"/>
        <pc:sldMkLst>
          <pc:docMk/>
          <pc:sldMk cId="1473845378" sldId="302"/>
        </pc:sldMkLst>
      </pc:sldChg>
      <pc:sldChg chg="del">
        <pc:chgData name="Marjo Potters" userId="753a50fb-891d-45f1-acd8-2c618b4b23bf" providerId="ADAL" clId="{8B476DB9-7D3C-496B-A25E-6682A6D87074}" dt="2021-03-29T12:21:25.719" v="1282" actId="47"/>
        <pc:sldMkLst>
          <pc:docMk/>
          <pc:sldMk cId="2289318708" sldId="303"/>
        </pc:sldMkLst>
      </pc:sldChg>
      <pc:sldChg chg="del">
        <pc:chgData name="Marjo Potters" userId="753a50fb-891d-45f1-acd8-2c618b4b23bf" providerId="ADAL" clId="{8B476DB9-7D3C-496B-A25E-6682A6D87074}" dt="2021-03-29T12:21:22.880" v="1281" actId="47"/>
        <pc:sldMkLst>
          <pc:docMk/>
          <pc:sldMk cId="230098567" sldId="304"/>
        </pc:sldMkLst>
      </pc:sldChg>
      <pc:sldChg chg="del">
        <pc:chgData name="Marjo Potters" userId="753a50fb-891d-45f1-acd8-2c618b4b23bf" providerId="ADAL" clId="{8B476DB9-7D3C-496B-A25E-6682A6D87074}" dt="2021-03-29T11:57:11.488" v="0" actId="47"/>
        <pc:sldMkLst>
          <pc:docMk/>
          <pc:sldMk cId="3910208383" sldId="305"/>
        </pc:sldMkLst>
      </pc:sldChg>
      <pc:sldChg chg="modSp mod">
        <pc:chgData name="Marjo Potters" userId="753a50fb-891d-45f1-acd8-2c618b4b23bf" providerId="ADAL" clId="{8B476DB9-7D3C-496B-A25E-6682A6D87074}" dt="2021-03-29T12:05:27.692" v="373" actId="20577"/>
        <pc:sldMkLst>
          <pc:docMk/>
          <pc:sldMk cId="2855101858" sldId="306"/>
        </pc:sldMkLst>
        <pc:spChg chg="mod">
          <ac:chgData name="Marjo Potters" userId="753a50fb-891d-45f1-acd8-2c618b4b23bf" providerId="ADAL" clId="{8B476DB9-7D3C-496B-A25E-6682A6D87074}" dt="2021-03-29T12:05:27.692" v="373" actId="20577"/>
          <ac:spMkLst>
            <pc:docMk/>
            <pc:sldMk cId="2855101858" sldId="306"/>
            <ac:spMk id="9" creationId="{40A25C31-CD6B-4A20-9019-D66FCA1F49FB}"/>
          </ac:spMkLst>
        </pc:spChg>
      </pc:sldChg>
      <pc:sldChg chg="modSp del mod">
        <pc:chgData name="Marjo Potters" userId="753a50fb-891d-45f1-acd8-2c618b4b23bf" providerId="ADAL" clId="{8B476DB9-7D3C-496B-A25E-6682A6D87074}" dt="2021-03-29T12:24:16.969" v="1302" actId="47"/>
        <pc:sldMkLst>
          <pc:docMk/>
          <pc:sldMk cId="1720895720" sldId="307"/>
        </pc:sldMkLst>
        <pc:spChg chg="mod">
          <ac:chgData name="Marjo Potters" userId="753a50fb-891d-45f1-acd8-2c618b4b23bf" providerId="ADAL" clId="{8B476DB9-7D3C-496B-A25E-6682A6D87074}" dt="2021-03-29T12:24:01.549" v="1298" actId="21"/>
          <ac:spMkLst>
            <pc:docMk/>
            <pc:sldMk cId="1720895720" sldId="307"/>
            <ac:spMk id="3" creationId="{51D40351-88ED-4BBB-AD5B-59235AF438E0}"/>
          </ac:spMkLst>
        </pc:spChg>
      </pc:sldChg>
      <pc:sldChg chg="modSp del mod">
        <pc:chgData name="Marjo Potters" userId="753a50fb-891d-45f1-acd8-2c618b4b23bf" providerId="ADAL" clId="{8B476DB9-7D3C-496B-A25E-6682A6D87074}" dt="2021-03-29T12:24:47.858" v="1310" actId="47"/>
        <pc:sldMkLst>
          <pc:docMk/>
          <pc:sldMk cId="3230646159" sldId="308"/>
        </pc:sldMkLst>
        <pc:spChg chg="mod">
          <ac:chgData name="Marjo Potters" userId="753a50fb-891d-45f1-acd8-2c618b4b23bf" providerId="ADAL" clId="{8B476DB9-7D3C-496B-A25E-6682A6D87074}" dt="2021-03-29T12:24:27.813" v="1304" actId="21"/>
          <ac:spMkLst>
            <pc:docMk/>
            <pc:sldMk cId="3230646159" sldId="308"/>
            <ac:spMk id="3" creationId="{9C7CCE4C-9B96-49B7-8C0D-81A7CB4988EE}"/>
          </ac:spMkLst>
        </pc:spChg>
      </pc:sldChg>
      <pc:sldChg chg="modSp del mod">
        <pc:chgData name="Marjo Potters" userId="753a50fb-891d-45f1-acd8-2c618b4b23bf" providerId="ADAL" clId="{8B476DB9-7D3C-496B-A25E-6682A6D87074}" dt="2021-03-29T12:25:46.824" v="1333" actId="47"/>
        <pc:sldMkLst>
          <pc:docMk/>
          <pc:sldMk cId="2366735874" sldId="309"/>
        </pc:sldMkLst>
        <pc:spChg chg="mod">
          <ac:chgData name="Marjo Potters" userId="753a50fb-891d-45f1-acd8-2c618b4b23bf" providerId="ADAL" clId="{8B476DB9-7D3C-496B-A25E-6682A6D87074}" dt="2021-03-29T12:25:26.449" v="1327" actId="21"/>
          <ac:spMkLst>
            <pc:docMk/>
            <pc:sldMk cId="2366735874" sldId="309"/>
            <ac:spMk id="3" creationId="{81BCE47E-3789-48B2-A947-A02853BD6E08}"/>
          </ac:spMkLst>
        </pc:spChg>
      </pc:sldChg>
      <pc:sldChg chg="modSp del mod">
        <pc:chgData name="Marjo Potters" userId="753a50fb-891d-45f1-acd8-2c618b4b23bf" providerId="ADAL" clId="{8B476DB9-7D3C-496B-A25E-6682A6D87074}" dt="2021-03-29T12:26:58.723" v="1353" actId="47"/>
        <pc:sldMkLst>
          <pc:docMk/>
          <pc:sldMk cId="3041389726" sldId="310"/>
        </pc:sldMkLst>
        <pc:spChg chg="mod">
          <ac:chgData name="Marjo Potters" userId="753a50fb-891d-45f1-acd8-2c618b4b23bf" providerId="ADAL" clId="{8B476DB9-7D3C-496B-A25E-6682A6D87074}" dt="2021-03-29T12:26:03.272" v="1338" actId="21"/>
          <ac:spMkLst>
            <pc:docMk/>
            <pc:sldMk cId="3041389726" sldId="310"/>
            <ac:spMk id="3" creationId="{22964132-514D-4972-BB5A-076994D6661C}"/>
          </ac:spMkLst>
        </pc:spChg>
      </pc:sldChg>
      <pc:sldChg chg="modSp del mod">
        <pc:chgData name="Marjo Potters" userId="753a50fb-891d-45f1-acd8-2c618b4b23bf" providerId="ADAL" clId="{8B476DB9-7D3C-496B-A25E-6682A6D87074}" dt="2021-03-29T12:28:18.096" v="1378" actId="47"/>
        <pc:sldMkLst>
          <pc:docMk/>
          <pc:sldMk cId="455703684" sldId="311"/>
        </pc:sldMkLst>
        <pc:spChg chg="mod">
          <ac:chgData name="Marjo Potters" userId="753a50fb-891d-45f1-acd8-2c618b4b23bf" providerId="ADAL" clId="{8B476DB9-7D3C-496B-A25E-6682A6D87074}" dt="2021-03-29T12:27:22.744" v="1364" actId="27636"/>
          <ac:spMkLst>
            <pc:docMk/>
            <pc:sldMk cId="455703684" sldId="311"/>
            <ac:spMk id="3" creationId="{BADF6DBE-71E9-4F21-A291-B403A637BB1B}"/>
          </ac:spMkLst>
        </pc:spChg>
      </pc:sldChg>
      <pc:sldChg chg="modSp del mod">
        <pc:chgData name="Marjo Potters" userId="753a50fb-891d-45f1-acd8-2c618b4b23bf" providerId="ADAL" clId="{8B476DB9-7D3C-496B-A25E-6682A6D87074}" dt="2021-03-29T12:30:12.798" v="1405" actId="47"/>
        <pc:sldMkLst>
          <pc:docMk/>
          <pc:sldMk cId="3428886314" sldId="312"/>
        </pc:sldMkLst>
        <pc:spChg chg="mod">
          <ac:chgData name="Marjo Potters" userId="753a50fb-891d-45f1-acd8-2c618b4b23bf" providerId="ADAL" clId="{8B476DB9-7D3C-496B-A25E-6682A6D87074}" dt="2021-03-29T12:28:34.127" v="1380" actId="21"/>
          <ac:spMkLst>
            <pc:docMk/>
            <pc:sldMk cId="3428886314" sldId="312"/>
            <ac:spMk id="2" creationId="{1D7F158A-8E51-43B7-AFEF-386FBB09AC27}"/>
          </ac:spMkLst>
        </pc:spChg>
        <pc:spChg chg="mod">
          <ac:chgData name="Marjo Potters" userId="753a50fb-891d-45f1-acd8-2c618b4b23bf" providerId="ADAL" clId="{8B476DB9-7D3C-496B-A25E-6682A6D87074}" dt="2021-03-29T12:28:43.340" v="1383" actId="27636"/>
          <ac:spMkLst>
            <pc:docMk/>
            <pc:sldMk cId="3428886314" sldId="312"/>
            <ac:spMk id="3" creationId="{5372A8D8-B342-484F-92FF-87D371532E74}"/>
          </ac:spMkLst>
        </pc:spChg>
      </pc:sldChg>
      <pc:sldChg chg="modSp add mod">
        <pc:chgData name="Marjo Potters" userId="753a50fb-891d-45f1-acd8-2c618b4b23bf" providerId="ADAL" clId="{8B476DB9-7D3C-496B-A25E-6682A6D87074}" dt="2021-03-29T12:05:03.355" v="353" actId="255"/>
        <pc:sldMkLst>
          <pc:docMk/>
          <pc:sldMk cId="3079138989" sldId="313"/>
        </pc:sldMkLst>
        <pc:spChg chg="mod">
          <ac:chgData name="Marjo Potters" userId="753a50fb-891d-45f1-acd8-2c618b4b23bf" providerId="ADAL" clId="{8B476DB9-7D3C-496B-A25E-6682A6D87074}" dt="2021-03-29T12:05:03.355" v="353" actId="255"/>
          <ac:spMkLst>
            <pc:docMk/>
            <pc:sldMk cId="3079138989" sldId="313"/>
            <ac:spMk id="9" creationId="{40A25C31-CD6B-4A20-9019-D66FCA1F49FB}"/>
          </ac:spMkLst>
        </pc:spChg>
      </pc:sldChg>
      <pc:sldChg chg="modSp add mod">
        <pc:chgData name="Marjo Potters" userId="753a50fb-891d-45f1-acd8-2c618b4b23bf" providerId="ADAL" clId="{8B476DB9-7D3C-496B-A25E-6682A6D87074}" dt="2021-03-29T12:16:53.757" v="936" actId="6549"/>
        <pc:sldMkLst>
          <pc:docMk/>
          <pc:sldMk cId="2482349218" sldId="314"/>
        </pc:sldMkLst>
        <pc:spChg chg="mod">
          <ac:chgData name="Marjo Potters" userId="753a50fb-891d-45f1-acd8-2c618b4b23bf" providerId="ADAL" clId="{8B476DB9-7D3C-496B-A25E-6682A6D87074}" dt="2021-03-29T12:16:53.757" v="936" actId="6549"/>
          <ac:spMkLst>
            <pc:docMk/>
            <pc:sldMk cId="2482349218" sldId="314"/>
            <ac:spMk id="9" creationId="{40A25C31-CD6B-4A20-9019-D66FCA1F49FB}"/>
          </ac:spMkLst>
        </pc:spChg>
        <pc:spChg chg="mod">
          <ac:chgData name="Marjo Potters" userId="753a50fb-891d-45f1-acd8-2c618b4b23bf" providerId="ADAL" clId="{8B476DB9-7D3C-496B-A25E-6682A6D87074}" dt="2021-03-29T12:05:48.267" v="391" actId="20577"/>
          <ac:spMkLst>
            <pc:docMk/>
            <pc:sldMk cId="2482349218" sldId="314"/>
            <ac:spMk id="13" creationId="{B3FA63E2-37B7-456B-BA7B-DFB9FF383056}"/>
          </ac:spMkLst>
        </pc:spChg>
      </pc:sldChg>
      <pc:sldChg chg="modSp add mod">
        <pc:chgData name="Marjo Potters" userId="753a50fb-891d-45f1-acd8-2c618b4b23bf" providerId="ADAL" clId="{8B476DB9-7D3C-496B-A25E-6682A6D87074}" dt="2021-03-29T12:21:11.323" v="1280" actId="113"/>
        <pc:sldMkLst>
          <pc:docMk/>
          <pc:sldMk cId="463995878" sldId="315"/>
        </pc:sldMkLst>
        <pc:spChg chg="mod">
          <ac:chgData name="Marjo Potters" userId="753a50fb-891d-45f1-acd8-2c618b4b23bf" providerId="ADAL" clId="{8B476DB9-7D3C-496B-A25E-6682A6D87074}" dt="2021-03-29T12:21:11.323" v="1280" actId="113"/>
          <ac:spMkLst>
            <pc:docMk/>
            <pc:sldMk cId="463995878" sldId="315"/>
            <ac:spMk id="9" creationId="{40A25C31-CD6B-4A20-9019-D66FCA1F49FB}"/>
          </ac:spMkLst>
        </pc:spChg>
        <pc:spChg chg="mod">
          <ac:chgData name="Marjo Potters" userId="753a50fb-891d-45f1-acd8-2c618b4b23bf" providerId="ADAL" clId="{8B476DB9-7D3C-496B-A25E-6682A6D87074}" dt="2021-03-29T12:17:43.233" v="959" actId="20577"/>
          <ac:spMkLst>
            <pc:docMk/>
            <pc:sldMk cId="463995878" sldId="315"/>
            <ac:spMk id="13" creationId="{B3FA63E2-37B7-456B-BA7B-DFB9FF383056}"/>
          </ac:spMkLst>
        </pc:spChg>
      </pc:sldChg>
      <pc:sldChg chg="modSp add mod">
        <pc:chgData name="Marjo Potters" userId="753a50fb-891d-45f1-acd8-2c618b4b23bf" providerId="ADAL" clId="{8B476DB9-7D3C-496B-A25E-6682A6D87074}" dt="2021-03-29T12:23:43.203" v="1290" actId="1076"/>
        <pc:sldMkLst>
          <pc:docMk/>
          <pc:sldMk cId="952288989" sldId="316"/>
        </pc:sldMkLst>
        <pc:spChg chg="mod">
          <ac:chgData name="Marjo Potters" userId="753a50fb-891d-45f1-acd8-2c618b4b23bf" providerId="ADAL" clId="{8B476DB9-7D3C-496B-A25E-6682A6D87074}" dt="2021-03-29T12:23:43.203" v="1290" actId="1076"/>
          <ac:spMkLst>
            <pc:docMk/>
            <pc:sldMk cId="952288989" sldId="316"/>
            <ac:spMk id="9" creationId="{40A25C31-CD6B-4A20-9019-D66FCA1F49FB}"/>
          </ac:spMkLst>
        </pc:spChg>
        <pc:spChg chg="mod">
          <ac:chgData name="Marjo Potters" userId="753a50fb-891d-45f1-acd8-2c618b4b23bf" providerId="ADAL" clId="{8B476DB9-7D3C-496B-A25E-6682A6D87074}" dt="2021-03-29T12:22:40" v="1285" actId="108"/>
          <ac:spMkLst>
            <pc:docMk/>
            <pc:sldMk cId="952288989" sldId="316"/>
            <ac:spMk id="13" creationId="{B3FA63E2-37B7-456B-BA7B-DFB9FF383056}"/>
          </ac:spMkLst>
        </pc:spChg>
      </pc:sldChg>
      <pc:sldChg chg="modSp add mod">
        <pc:chgData name="Marjo Potters" userId="753a50fb-891d-45f1-acd8-2c618b4b23bf" providerId="ADAL" clId="{8B476DB9-7D3C-496B-A25E-6682A6D87074}" dt="2021-03-29T12:24:11.401" v="1301" actId="255"/>
        <pc:sldMkLst>
          <pc:docMk/>
          <pc:sldMk cId="4110824305" sldId="317"/>
        </pc:sldMkLst>
        <pc:spChg chg="mod">
          <ac:chgData name="Marjo Potters" userId="753a50fb-891d-45f1-acd8-2c618b4b23bf" providerId="ADAL" clId="{8B476DB9-7D3C-496B-A25E-6682A6D87074}" dt="2021-03-29T12:24:11.401" v="1301" actId="255"/>
          <ac:spMkLst>
            <pc:docMk/>
            <pc:sldMk cId="4110824305" sldId="317"/>
            <ac:spMk id="9" creationId="{40A25C31-CD6B-4A20-9019-D66FCA1F49FB}"/>
          </ac:spMkLst>
        </pc:spChg>
        <pc:spChg chg="mod">
          <ac:chgData name="Marjo Potters" userId="753a50fb-891d-45f1-acd8-2c618b4b23bf" providerId="ADAL" clId="{8B476DB9-7D3C-496B-A25E-6682A6D87074}" dt="2021-03-29T12:23:56.058" v="1297" actId="20577"/>
          <ac:spMkLst>
            <pc:docMk/>
            <pc:sldMk cId="4110824305" sldId="317"/>
            <ac:spMk id="13" creationId="{B3FA63E2-37B7-456B-BA7B-DFB9FF383056}"/>
          </ac:spMkLst>
        </pc:spChg>
      </pc:sldChg>
      <pc:sldChg chg="modSp add mod">
        <pc:chgData name="Marjo Potters" userId="753a50fb-891d-45f1-acd8-2c618b4b23bf" providerId="ADAL" clId="{8B476DB9-7D3C-496B-A25E-6682A6D87074}" dt="2021-03-29T12:24:43.457" v="1309" actId="6549"/>
        <pc:sldMkLst>
          <pc:docMk/>
          <pc:sldMk cId="2905715582" sldId="318"/>
        </pc:sldMkLst>
        <pc:spChg chg="mod">
          <ac:chgData name="Marjo Potters" userId="753a50fb-891d-45f1-acd8-2c618b4b23bf" providerId="ADAL" clId="{8B476DB9-7D3C-496B-A25E-6682A6D87074}" dt="2021-03-29T12:24:40.763" v="1307" actId="2711"/>
          <ac:spMkLst>
            <pc:docMk/>
            <pc:sldMk cId="2905715582" sldId="318"/>
            <ac:spMk id="9" creationId="{40A25C31-CD6B-4A20-9019-D66FCA1F49FB}"/>
          </ac:spMkLst>
        </pc:spChg>
        <pc:spChg chg="mod">
          <ac:chgData name="Marjo Potters" userId="753a50fb-891d-45f1-acd8-2c618b4b23bf" providerId="ADAL" clId="{8B476DB9-7D3C-496B-A25E-6682A6D87074}" dt="2021-03-29T12:24:43.457" v="1309" actId="6549"/>
          <ac:spMkLst>
            <pc:docMk/>
            <pc:sldMk cId="2905715582" sldId="318"/>
            <ac:spMk id="13" creationId="{B3FA63E2-37B7-456B-BA7B-DFB9FF383056}"/>
          </ac:spMkLst>
        </pc:spChg>
      </pc:sldChg>
      <pc:sldChg chg="modSp add mod">
        <pc:chgData name="Marjo Potters" userId="753a50fb-891d-45f1-acd8-2c618b4b23bf" providerId="ADAL" clId="{8B476DB9-7D3C-496B-A25E-6682A6D87074}" dt="2021-03-29T12:26:51.906" v="1352" actId="12"/>
        <pc:sldMkLst>
          <pc:docMk/>
          <pc:sldMk cId="2643669441" sldId="319"/>
        </pc:sldMkLst>
        <pc:spChg chg="mod">
          <ac:chgData name="Marjo Potters" userId="753a50fb-891d-45f1-acd8-2c618b4b23bf" providerId="ADAL" clId="{8B476DB9-7D3C-496B-A25E-6682A6D87074}" dt="2021-03-29T12:26:51.906" v="1352" actId="12"/>
          <ac:spMkLst>
            <pc:docMk/>
            <pc:sldMk cId="2643669441" sldId="319"/>
            <ac:spMk id="9" creationId="{40A25C31-CD6B-4A20-9019-D66FCA1F49FB}"/>
          </ac:spMkLst>
        </pc:spChg>
        <pc:spChg chg="mod">
          <ac:chgData name="Marjo Potters" userId="753a50fb-891d-45f1-acd8-2c618b4b23bf" providerId="ADAL" clId="{8B476DB9-7D3C-496B-A25E-6682A6D87074}" dt="2021-03-29T12:26:24.031" v="1345" actId="6549"/>
          <ac:spMkLst>
            <pc:docMk/>
            <pc:sldMk cId="2643669441" sldId="319"/>
            <ac:spMk id="13" creationId="{B3FA63E2-37B7-456B-BA7B-DFB9FF383056}"/>
          </ac:spMkLst>
        </pc:spChg>
      </pc:sldChg>
      <pc:sldChg chg="modSp add mod">
        <pc:chgData name="Marjo Potters" userId="753a50fb-891d-45f1-acd8-2c618b4b23bf" providerId="ADAL" clId="{8B476DB9-7D3C-496B-A25E-6682A6D87074}" dt="2021-03-29T12:30:09.001" v="1404" actId="255"/>
        <pc:sldMkLst>
          <pc:docMk/>
          <pc:sldMk cId="2566031894" sldId="320"/>
        </pc:sldMkLst>
        <pc:spChg chg="mod">
          <ac:chgData name="Marjo Potters" userId="753a50fb-891d-45f1-acd8-2c618b4b23bf" providerId="ADAL" clId="{8B476DB9-7D3C-496B-A25E-6682A6D87074}" dt="2021-03-29T12:30:09.001" v="1404" actId="255"/>
          <ac:spMkLst>
            <pc:docMk/>
            <pc:sldMk cId="2566031894" sldId="320"/>
            <ac:spMk id="9" creationId="{40A25C31-CD6B-4A20-9019-D66FCA1F49FB}"/>
          </ac:spMkLst>
        </pc:spChg>
        <pc:spChg chg="mod">
          <ac:chgData name="Marjo Potters" userId="753a50fb-891d-45f1-acd8-2c618b4b23bf" providerId="ADAL" clId="{8B476DB9-7D3C-496B-A25E-6682A6D87074}" dt="2021-03-29T12:27:15.861" v="1362" actId="20577"/>
          <ac:spMkLst>
            <pc:docMk/>
            <pc:sldMk cId="2566031894" sldId="320"/>
            <ac:spMk id="13" creationId="{B3FA63E2-37B7-456B-BA7B-DFB9FF383056}"/>
          </ac:spMkLst>
        </pc:spChg>
      </pc:sldChg>
      <pc:sldChg chg="modSp add mod">
        <pc:chgData name="Marjo Potters" userId="753a50fb-891d-45f1-acd8-2c618b4b23bf" providerId="ADAL" clId="{8B476DB9-7D3C-496B-A25E-6682A6D87074}" dt="2021-03-29T12:30:01.721" v="1403" actId="255"/>
        <pc:sldMkLst>
          <pc:docMk/>
          <pc:sldMk cId="3745534820" sldId="321"/>
        </pc:sldMkLst>
        <pc:spChg chg="mod">
          <ac:chgData name="Marjo Potters" userId="753a50fb-891d-45f1-acd8-2c618b4b23bf" providerId="ADAL" clId="{8B476DB9-7D3C-496B-A25E-6682A6D87074}" dt="2021-03-29T12:30:01.721" v="1403" actId="255"/>
          <ac:spMkLst>
            <pc:docMk/>
            <pc:sldMk cId="3745534820" sldId="321"/>
            <ac:spMk id="9" creationId="{40A25C31-CD6B-4A20-9019-D66FCA1F49FB}"/>
          </ac:spMkLst>
        </pc:spChg>
        <pc:spChg chg="mod">
          <ac:chgData name="Marjo Potters" userId="753a50fb-891d-45f1-acd8-2c618b4b23bf" providerId="ADAL" clId="{8B476DB9-7D3C-496B-A25E-6682A6D87074}" dt="2021-03-29T12:29:10.904" v="1387" actId="255"/>
          <ac:spMkLst>
            <pc:docMk/>
            <pc:sldMk cId="3745534820" sldId="321"/>
            <ac:spMk id="13" creationId="{B3FA63E2-37B7-456B-BA7B-DFB9FF383056}"/>
          </ac:spMkLst>
        </pc:spChg>
      </pc:sldChg>
      <pc:sldChg chg="modSp add mod">
        <pc:chgData name="Marjo Potters" userId="753a50fb-891d-45f1-acd8-2c618b4b23bf" providerId="ADAL" clId="{8B476DB9-7D3C-496B-A25E-6682A6D87074}" dt="2021-03-29T12:31:11.706" v="1445" actId="790"/>
        <pc:sldMkLst>
          <pc:docMk/>
          <pc:sldMk cId="3608317744" sldId="322"/>
        </pc:sldMkLst>
        <pc:spChg chg="mod">
          <ac:chgData name="Marjo Potters" userId="753a50fb-891d-45f1-acd8-2c618b4b23bf" providerId="ADAL" clId="{8B476DB9-7D3C-496B-A25E-6682A6D87074}" dt="2021-03-29T12:31:11.706" v="1445" actId="790"/>
          <ac:spMkLst>
            <pc:docMk/>
            <pc:sldMk cId="3608317744" sldId="322"/>
            <ac:spMk id="9" creationId="{40A25C31-CD6B-4A20-9019-D66FCA1F49FB}"/>
          </ac:spMkLst>
        </pc:spChg>
        <pc:spChg chg="mod">
          <ac:chgData name="Marjo Potters" userId="753a50fb-891d-45f1-acd8-2c618b4b23bf" providerId="ADAL" clId="{8B476DB9-7D3C-496B-A25E-6682A6D87074}" dt="2021-03-29T12:30:30.190" v="1437" actId="20577"/>
          <ac:spMkLst>
            <pc:docMk/>
            <pc:sldMk cId="3608317744" sldId="322"/>
            <ac:spMk id="13" creationId="{B3FA63E2-37B7-456B-BA7B-DFB9FF383056}"/>
          </ac:spMkLst>
        </pc:spChg>
      </pc:sldChg>
      <pc:sldMasterChg chg="del delSldLayout">
        <pc:chgData name="Marjo Potters" userId="753a50fb-891d-45f1-acd8-2c618b4b23bf" providerId="ADAL" clId="{8B476DB9-7D3C-496B-A25E-6682A6D87074}" dt="2021-03-29T12:31:00.486" v="1444" actId="47"/>
        <pc:sldMasterMkLst>
          <pc:docMk/>
          <pc:sldMasterMk cId="2460954070" sldId="2147483660"/>
        </pc:sldMasterMkLst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Marjo Potters" userId="753a50fb-891d-45f1-acd8-2c618b4b23bf" providerId="ADAL" clId="{8B476DB9-7D3C-496B-A25E-6682A6D87074}" dt="2021-03-29T12:31:00.486" v="1444" actId="47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clId="Web-{A6904D91-6B59-40A4-B275-2B1609BE0DD8}"/>
    <pc:docChg chg="addSld addMainMaster">
      <pc:chgData name="" userId="" providerId="" clId="Web-{A6904D91-6B59-40A4-B275-2B1609BE0DD8}" dt="2021-03-29T09:46:46.825" v="5"/>
      <pc:docMkLst>
        <pc:docMk/>
      </pc:docMkLst>
      <pc:sldChg chg="add">
        <pc:chgData name="" userId="" providerId="" clId="Web-{A6904D91-6B59-40A4-B275-2B1609BE0DD8}" dt="2021-03-29T09:46:46.637" v="0"/>
        <pc:sldMkLst>
          <pc:docMk/>
          <pc:sldMk cId="3659872297" sldId="301"/>
        </pc:sldMkLst>
      </pc:sldChg>
      <pc:sldChg chg="add">
        <pc:chgData name="" userId="" providerId="" clId="Web-{A6904D91-6B59-40A4-B275-2B1609BE0DD8}" dt="2021-03-29T09:46:46.668" v="1"/>
        <pc:sldMkLst>
          <pc:docMk/>
          <pc:sldMk cId="1473845378" sldId="302"/>
        </pc:sldMkLst>
      </pc:sldChg>
      <pc:sldChg chg="add">
        <pc:chgData name="" userId="" providerId="" clId="Web-{A6904D91-6B59-40A4-B275-2B1609BE0DD8}" dt="2021-03-29T09:46:46.700" v="2"/>
        <pc:sldMkLst>
          <pc:docMk/>
          <pc:sldMk cId="2289318708" sldId="303"/>
        </pc:sldMkLst>
      </pc:sldChg>
      <pc:sldChg chg="add">
        <pc:chgData name="" userId="" providerId="" clId="Web-{A6904D91-6B59-40A4-B275-2B1609BE0DD8}" dt="2021-03-29T09:46:46.715" v="3"/>
        <pc:sldMkLst>
          <pc:docMk/>
          <pc:sldMk cId="230098567" sldId="304"/>
        </pc:sldMkLst>
      </pc:sldChg>
      <pc:sldChg chg="add">
        <pc:chgData name="" userId="" providerId="" clId="Web-{A6904D91-6B59-40A4-B275-2B1609BE0DD8}" dt="2021-03-29T09:46:46.778" v="4"/>
        <pc:sldMkLst>
          <pc:docMk/>
          <pc:sldMk cId="3910208383" sldId="305"/>
        </pc:sldMkLst>
      </pc:sldChg>
      <pc:sldChg chg="add">
        <pc:chgData name="" userId="" providerId="" clId="Web-{A6904D91-6B59-40A4-B275-2B1609BE0DD8}" dt="2021-03-29T09:46:46.825" v="5"/>
        <pc:sldMkLst>
          <pc:docMk/>
          <pc:sldMk cId="2306568100" sldId="306"/>
        </pc:sldMkLst>
      </pc:sldChg>
      <pc:sldMasterChg chg="add addSldLayout">
        <pc:chgData name="" userId="" providerId="" clId="Web-{A6904D91-6B59-40A4-B275-2B1609BE0DD8}" dt="2021-03-29T09:46:46.637" v="0"/>
        <pc:sldMasterMkLst>
          <pc:docMk/>
          <pc:sldMasterMk cId="2460954070" sldId="2147483660"/>
        </pc:sldMasterMkLst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">
          <pc:chgData name="" userId="" providerId="" clId="Web-{A6904D91-6B59-40A4-B275-2B1609BE0DD8}" dt="2021-03-29T09:46:46.637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Marjo Potters" userId="S::m.potters_tele-bs.com#ext#@old.onmicrosoft.com::83c792f1-8e10-46eb-9d5e-f12296ae9b80" providerId="AD" clId="Web-{64632ADF-903D-486E-9A5E-319F5F92EF21}"/>
    <pc:docChg chg="modSld">
      <pc:chgData name="Marjo Potters" userId="S::m.potters_tele-bs.com#ext#@old.onmicrosoft.com::83c792f1-8e10-46eb-9d5e-f12296ae9b80" providerId="AD" clId="Web-{64632ADF-903D-486E-9A5E-319F5F92EF21}" dt="2021-03-29T12:33:27.453" v="57" actId="20577"/>
      <pc:docMkLst>
        <pc:docMk/>
      </pc:docMkLst>
      <pc:sldChg chg="modSp">
        <pc:chgData name="Marjo Potters" userId="S::m.potters_tele-bs.com#ext#@old.onmicrosoft.com::83c792f1-8e10-46eb-9d5e-f12296ae9b80" providerId="AD" clId="Web-{64632ADF-903D-486E-9A5E-319F5F92EF21}" dt="2021-03-29T12:33:27.453" v="57" actId="20577"/>
        <pc:sldMkLst>
          <pc:docMk/>
          <pc:sldMk cId="3701897092" sldId="288"/>
        </pc:sldMkLst>
        <pc:spChg chg="mod">
          <ac:chgData name="Marjo Potters" userId="S::m.potters_tele-bs.com#ext#@old.onmicrosoft.com::83c792f1-8e10-46eb-9d5e-f12296ae9b80" providerId="AD" clId="Web-{64632ADF-903D-486E-9A5E-319F5F92EF21}" dt="2021-03-29T12:33:27.453" v="57" actId="20577"/>
          <ac:spMkLst>
            <pc:docMk/>
            <pc:sldMk cId="3701897092" sldId="288"/>
            <ac:spMk id="9" creationId="{40A25C31-CD6B-4A20-9019-D66FCA1F49FB}"/>
          </ac:spMkLst>
        </pc:spChg>
      </pc:sldChg>
      <pc:sldChg chg="modSp">
        <pc:chgData name="Marjo Potters" userId="S::m.potters_tele-bs.com#ext#@old.onmicrosoft.com::83c792f1-8e10-46eb-9d5e-f12296ae9b80" providerId="AD" clId="Web-{64632ADF-903D-486E-9A5E-319F5F92EF21}" dt="2021-03-29T12:32:45.781" v="5" actId="20577"/>
        <pc:sldMkLst>
          <pc:docMk/>
          <pc:sldMk cId="4110824305" sldId="317"/>
        </pc:sldMkLst>
        <pc:spChg chg="mod">
          <ac:chgData name="Marjo Potters" userId="S::m.potters_tele-bs.com#ext#@old.onmicrosoft.com::83c792f1-8e10-46eb-9d5e-f12296ae9b80" providerId="AD" clId="Web-{64632ADF-903D-486E-9A5E-319F5F92EF21}" dt="2021-03-29T12:32:45.781" v="5" actId="20577"/>
          <ac:spMkLst>
            <pc:docMk/>
            <pc:sldMk cId="4110824305" sldId="317"/>
            <ac:spMk id="13" creationId="{B3FA63E2-37B7-456B-BA7B-DFB9FF383056}"/>
          </ac:spMkLst>
        </pc:spChg>
      </pc:sldChg>
      <pc:sldChg chg="modSp">
        <pc:chgData name="Marjo Potters" userId="S::m.potters_tele-bs.com#ext#@old.onmicrosoft.com::83c792f1-8e10-46eb-9d5e-f12296ae9b80" providerId="AD" clId="Web-{64632ADF-903D-486E-9A5E-319F5F92EF21}" dt="2021-03-29T12:32:49.906" v="11" actId="20577"/>
        <pc:sldMkLst>
          <pc:docMk/>
          <pc:sldMk cId="2905715582" sldId="318"/>
        </pc:sldMkLst>
        <pc:spChg chg="mod">
          <ac:chgData name="Marjo Potters" userId="S::m.potters_tele-bs.com#ext#@old.onmicrosoft.com::83c792f1-8e10-46eb-9d5e-f12296ae9b80" providerId="AD" clId="Web-{64632ADF-903D-486E-9A5E-319F5F92EF21}" dt="2021-03-29T12:32:49.906" v="11" actId="20577"/>
          <ac:spMkLst>
            <pc:docMk/>
            <pc:sldMk cId="2905715582" sldId="318"/>
            <ac:spMk id="13" creationId="{B3FA63E2-37B7-456B-BA7B-DFB9FF383056}"/>
          </ac:spMkLst>
        </pc:spChg>
      </pc:sldChg>
      <pc:sldChg chg="modSp">
        <pc:chgData name="Marjo Potters" userId="S::m.potters_tele-bs.com#ext#@old.onmicrosoft.com::83c792f1-8e10-46eb-9d5e-f12296ae9b80" providerId="AD" clId="Web-{64632ADF-903D-486E-9A5E-319F5F92EF21}" dt="2021-03-29T12:32:58.296" v="23" actId="20577"/>
        <pc:sldMkLst>
          <pc:docMk/>
          <pc:sldMk cId="2566031894" sldId="320"/>
        </pc:sldMkLst>
        <pc:spChg chg="mod">
          <ac:chgData name="Marjo Potters" userId="S::m.potters_tele-bs.com#ext#@old.onmicrosoft.com::83c792f1-8e10-46eb-9d5e-f12296ae9b80" providerId="AD" clId="Web-{64632ADF-903D-486E-9A5E-319F5F92EF21}" dt="2021-03-29T12:32:58.296" v="23" actId="20577"/>
          <ac:spMkLst>
            <pc:docMk/>
            <pc:sldMk cId="2566031894" sldId="320"/>
            <ac:spMk id="13" creationId="{B3FA63E2-37B7-456B-BA7B-DFB9FF383056}"/>
          </ac:spMkLst>
        </pc:spChg>
      </pc:sldChg>
      <pc:sldChg chg="modSp">
        <pc:chgData name="Marjo Potters" userId="S::m.potters_tele-bs.com#ext#@old.onmicrosoft.com::83c792f1-8e10-46eb-9d5e-f12296ae9b80" providerId="AD" clId="Web-{64632ADF-903D-486E-9A5E-319F5F92EF21}" dt="2021-03-29T12:33:08" v="37" actId="20577"/>
        <pc:sldMkLst>
          <pc:docMk/>
          <pc:sldMk cId="3745534820" sldId="321"/>
        </pc:sldMkLst>
        <pc:spChg chg="mod">
          <ac:chgData name="Marjo Potters" userId="S::m.potters_tele-bs.com#ext#@old.onmicrosoft.com::83c792f1-8e10-46eb-9d5e-f12296ae9b80" providerId="AD" clId="Web-{64632ADF-903D-486E-9A5E-319F5F92EF21}" dt="2021-03-29T12:33:08" v="37" actId="20577"/>
          <ac:spMkLst>
            <pc:docMk/>
            <pc:sldMk cId="3745534820" sldId="321"/>
            <ac:spMk id="13" creationId="{B3FA63E2-37B7-456B-BA7B-DFB9FF383056}"/>
          </ac:spMkLst>
        </pc:spChg>
      </pc:sldChg>
    </pc:docChg>
  </pc:docChgLst>
  <pc:docChgLst>
    <pc:chgData name="Bosma, LC (Lisa)" userId="S::lc.bosma@dordrecht.nl::4cd20a3b-54e6-49da-a51d-2a2c01789191" providerId="AD" clId="Web-{03784FBC-898F-4001-B394-FD6ACE8C39A4}"/>
    <pc:docChg chg="addSld modSld">
      <pc:chgData name="Bosma, LC (Lisa)" userId="S::lc.bosma@dordrecht.nl::4cd20a3b-54e6-49da-a51d-2a2c01789191" providerId="AD" clId="Web-{03784FBC-898F-4001-B394-FD6ACE8C39A4}" dt="2021-03-29T12:01:33.094" v="1249" actId="20577"/>
      <pc:docMkLst>
        <pc:docMk/>
      </pc:docMkLst>
      <pc:sldChg chg="modSp">
        <pc:chgData name="Bosma, LC (Lisa)" userId="S::lc.bosma@dordrecht.nl::4cd20a3b-54e6-49da-a51d-2a2c01789191" providerId="AD" clId="Web-{03784FBC-898F-4001-B394-FD6ACE8C39A4}" dt="2021-03-29T11:40:40.495" v="80" actId="20577"/>
        <pc:sldMkLst>
          <pc:docMk/>
          <pc:sldMk cId="1473845378" sldId="302"/>
        </pc:sldMkLst>
        <pc:spChg chg="mod">
          <ac:chgData name="Bosma, LC (Lisa)" userId="S::lc.bosma@dordrecht.nl::4cd20a3b-54e6-49da-a51d-2a2c01789191" providerId="AD" clId="Web-{03784FBC-898F-4001-B394-FD6ACE8C39A4}" dt="2021-03-29T11:36:02.271" v="17" actId="20577"/>
          <ac:spMkLst>
            <pc:docMk/>
            <pc:sldMk cId="1473845378" sldId="302"/>
            <ac:spMk id="2" creationId="{7ED471D2-9FC4-49A3-B6E8-E1AD83E88CA4}"/>
          </ac:spMkLst>
        </pc:spChg>
        <pc:spChg chg="mod">
          <ac:chgData name="Bosma, LC (Lisa)" userId="S::lc.bosma@dordrecht.nl::4cd20a3b-54e6-49da-a51d-2a2c01789191" providerId="AD" clId="Web-{03784FBC-898F-4001-B394-FD6ACE8C39A4}" dt="2021-03-29T11:40:40.495" v="80" actId="20577"/>
          <ac:spMkLst>
            <pc:docMk/>
            <pc:sldMk cId="1473845378" sldId="302"/>
            <ac:spMk id="3" creationId="{C35D3452-7E82-43B3-A706-2A18FCACE9E2}"/>
          </ac:spMkLst>
        </pc:spChg>
      </pc:sldChg>
      <pc:sldChg chg="modSp new">
        <pc:chgData name="Bosma, LC (Lisa)" userId="S::lc.bosma@dordrecht.nl::4cd20a3b-54e6-49da-a51d-2a2c01789191" providerId="AD" clId="Web-{03784FBC-898F-4001-B394-FD6ACE8C39A4}" dt="2021-03-29T11:51:34.615" v="303" actId="20577"/>
        <pc:sldMkLst>
          <pc:docMk/>
          <pc:sldMk cId="1720895720" sldId="307"/>
        </pc:sldMkLst>
        <pc:spChg chg="mod">
          <ac:chgData name="Bosma, LC (Lisa)" userId="S::lc.bosma@dordrecht.nl::4cd20a3b-54e6-49da-a51d-2a2c01789191" providerId="AD" clId="Web-{03784FBC-898F-4001-B394-FD6ACE8C39A4}" dt="2021-03-29T11:43:08.029" v="85" actId="20577"/>
          <ac:spMkLst>
            <pc:docMk/>
            <pc:sldMk cId="1720895720" sldId="307"/>
            <ac:spMk id="2" creationId="{EAF058D6-39DB-4674-B951-1DCE0E988BE0}"/>
          </ac:spMkLst>
        </pc:spChg>
        <pc:spChg chg="mod">
          <ac:chgData name="Bosma, LC (Lisa)" userId="S::lc.bosma@dordrecht.nl::4cd20a3b-54e6-49da-a51d-2a2c01789191" providerId="AD" clId="Web-{03784FBC-898F-4001-B394-FD6ACE8C39A4}" dt="2021-03-29T11:51:34.615" v="303" actId="20577"/>
          <ac:spMkLst>
            <pc:docMk/>
            <pc:sldMk cId="1720895720" sldId="307"/>
            <ac:spMk id="3" creationId="{51D40351-88ED-4BBB-AD5B-59235AF438E0}"/>
          </ac:spMkLst>
        </pc:spChg>
      </pc:sldChg>
      <pc:sldChg chg="modSp new">
        <pc:chgData name="Bosma, LC (Lisa)" userId="S::lc.bosma@dordrecht.nl::4cd20a3b-54e6-49da-a51d-2a2c01789191" providerId="AD" clId="Web-{03784FBC-898F-4001-B394-FD6ACE8C39A4}" dt="2021-03-29T11:52:35.991" v="401" actId="20577"/>
        <pc:sldMkLst>
          <pc:docMk/>
          <pc:sldMk cId="3230646159" sldId="308"/>
        </pc:sldMkLst>
        <pc:spChg chg="mod">
          <ac:chgData name="Bosma, LC (Lisa)" userId="S::lc.bosma@dordrecht.nl::4cd20a3b-54e6-49da-a51d-2a2c01789191" providerId="AD" clId="Web-{03784FBC-898F-4001-B394-FD6ACE8C39A4}" dt="2021-03-29T11:49:58.614" v="153" actId="20577"/>
          <ac:spMkLst>
            <pc:docMk/>
            <pc:sldMk cId="3230646159" sldId="308"/>
            <ac:spMk id="2" creationId="{F27E6457-6731-4334-847D-019A78FBF1D0}"/>
          </ac:spMkLst>
        </pc:spChg>
        <pc:spChg chg="mod">
          <ac:chgData name="Bosma, LC (Lisa)" userId="S::lc.bosma@dordrecht.nl::4cd20a3b-54e6-49da-a51d-2a2c01789191" providerId="AD" clId="Web-{03784FBC-898F-4001-B394-FD6ACE8C39A4}" dt="2021-03-29T11:52:35.991" v="401" actId="20577"/>
          <ac:spMkLst>
            <pc:docMk/>
            <pc:sldMk cId="3230646159" sldId="308"/>
            <ac:spMk id="3" creationId="{9C7CCE4C-9B96-49B7-8C0D-81A7CB4988EE}"/>
          </ac:spMkLst>
        </pc:spChg>
      </pc:sldChg>
      <pc:sldChg chg="modSp new">
        <pc:chgData name="Bosma, LC (Lisa)" userId="S::lc.bosma@dordrecht.nl::4cd20a3b-54e6-49da-a51d-2a2c01789191" providerId="AD" clId="Web-{03784FBC-898F-4001-B394-FD6ACE8C39A4}" dt="2021-03-29T11:56:15.542" v="851" actId="20577"/>
        <pc:sldMkLst>
          <pc:docMk/>
          <pc:sldMk cId="2366735874" sldId="309"/>
        </pc:sldMkLst>
        <pc:spChg chg="mod">
          <ac:chgData name="Bosma, LC (Lisa)" userId="S::lc.bosma@dordrecht.nl::4cd20a3b-54e6-49da-a51d-2a2c01789191" providerId="AD" clId="Web-{03784FBC-898F-4001-B394-FD6ACE8C39A4}" dt="2021-03-29T11:52:59.351" v="408" actId="20577"/>
          <ac:spMkLst>
            <pc:docMk/>
            <pc:sldMk cId="2366735874" sldId="309"/>
            <ac:spMk id="2" creationId="{3A6C908D-A1D3-47DD-B520-F937FDA888B1}"/>
          </ac:spMkLst>
        </pc:spChg>
        <pc:spChg chg="mod">
          <ac:chgData name="Bosma, LC (Lisa)" userId="S::lc.bosma@dordrecht.nl::4cd20a3b-54e6-49da-a51d-2a2c01789191" providerId="AD" clId="Web-{03784FBC-898F-4001-B394-FD6ACE8C39A4}" dt="2021-03-29T11:56:15.542" v="851" actId="20577"/>
          <ac:spMkLst>
            <pc:docMk/>
            <pc:sldMk cId="2366735874" sldId="309"/>
            <ac:spMk id="3" creationId="{81BCE47E-3789-48B2-A947-A02853BD6E08}"/>
          </ac:spMkLst>
        </pc:spChg>
      </pc:sldChg>
      <pc:sldChg chg="modSp new">
        <pc:chgData name="Bosma, LC (Lisa)" userId="S::lc.bosma@dordrecht.nl::4cd20a3b-54e6-49da-a51d-2a2c01789191" providerId="AD" clId="Web-{03784FBC-898F-4001-B394-FD6ACE8C39A4}" dt="2021-03-29T11:56:27.140" v="855" actId="20577"/>
        <pc:sldMkLst>
          <pc:docMk/>
          <pc:sldMk cId="3041389726" sldId="310"/>
        </pc:sldMkLst>
        <pc:spChg chg="mod">
          <ac:chgData name="Bosma, LC (Lisa)" userId="S::lc.bosma@dordrecht.nl::4cd20a3b-54e6-49da-a51d-2a2c01789191" providerId="AD" clId="Web-{03784FBC-898F-4001-B394-FD6ACE8C39A4}" dt="2021-03-29T11:55:54.292" v="843" actId="20577"/>
          <ac:spMkLst>
            <pc:docMk/>
            <pc:sldMk cId="3041389726" sldId="310"/>
            <ac:spMk id="2" creationId="{BB727750-EDA1-4793-91D8-46D6D1C2326A}"/>
          </ac:spMkLst>
        </pc:spChg>
        <pc:spChg chg="mod">
          <ac:chgData name="Bosma, LC (Lisa)" userId="S::lc.bosma@dordrecht.nl::4cd20a3b-54e6-49da-a51d-2a2c01789191" providerId="AD" clId="Web-{03784FBC-898F-4001-B394-FD6ACE8C39A4}" dt="2021-03-29T11:56:27.140" v="855" actId="20577"/>
          <ac:spMkLst>
            <pc:docMk/>
            <pc:sldMk cId="3041389726" sldId="310"/>
            <ac:spMk id="3" creationId="{22964132-514D-4972-BB5A-076994D6661C}"/>
          </ac:spMkLst>
        </pc:spChg>
      </pc:sldChg>
      <pc:sldChg chg="modSp new">
        <pc:chgData name="Bosma, LC (Lisa)" userId="S::lc.bosma@dordrecht.nl::4cd20a3b-54e6-49da-a51d-2a2c01789191" providerId="AD" clId="Web-{03784FBC-898F-4001-B394-FD6ACE8C39A4}" dt="2021-03-29T11:59:09.482" v="1066" actId="20577"/>
        <pc:sldMkLst>
          <pc:docMk/>
          <pc:sldMk cId="455703684" sldId="311"/>
        </pc:sldMkLst>
        <pc:spChg chg="mod">
          <ac:chgData name="Bosma, LC (Lisa)" userId="S::lc.bosma@dordrecht.nl::4cd20a3b-54e6-49da-a51d-2a2c01789191" providerId="AD" clId="Web-{03784FBC-898F-4001-B394-FD6ACE8C39A4}" dt="2021-03-29T11:56:45.417" v="860" actId="20577"/>
          <ac:spMkLst>
            <pc:docMk/>
            <pc:sldMk cId="455703684" sldId="311"/>
            <ac:spMk id="2" creationId="{90CA1269-2829-4322-90D1-44CAF69ABC77}"/>
          </ac:spMkLst>
        </pc:spChg>
        <pc:spChg chg="mod">
          <ac:chgData name="Bosma, LC (Lisa)" userId="S::lc.bosma@dordrecht.nl::4cd20a3b-54e6-49da-a51d-2a2c01789191" providerId="AD" clId="Web-{03784FBC-898F-4001-B394-FD6ACE8C39A4}" dt="2021-03-29T11:59:09.482" v="1066" actId="20577"/>
          <ac:spMkLst>
            <pc:docMk/>
            <pc:sldMk cId="455703684" sldId="311"/>
            <ac:spMk id="3" creationId="{BADF6DBE-71E9-4F21-A291-B403A637BB1B}"/>
          </ac:spMkLst>
        </pc:spChg>
      </pc:sldChg>
      <pc:sldChg chg="modSp new">
        <pc:chgData name="Bosma, LC (Lisa)" userId="S::lc.bosma@dordrecht.nl::4cd20a3b-54e6-49da-a51d-2a2c01789191" providerId="AD" clId="Web-{03784FBC-898F-4001-B394-FD6ACE8C39A4}" dt="2021-03-29T12:01:33.094" v="1249" actId="20577"/>
        <pc:sldMkLst>
          <pc:docMk/>
          <pc:sldMk cId="3428886314" sldId="312"/>
        </pc:sldMkLst>
        <pc:spChg chg="mod">
          <ac:chgData name="Bosma, LC (Lisa)" userId="S::lc.bosma@dordrecht.nl::4cd20a3b-54e6-49da-a51d-2a2c01789191" providerId="AD" clId="Web-{03784FBC-898F-4001-B394-FD6ACE8C39A4}" dt="2021-03-29T12:00:18.843" v="1172" actId="20577"/>
          <ac:spMkLst>
            <pc:docMk/>
            <pc:sldMk cId="3428886314" sldId="312"/>
            <ac:spMk id="2" creationId="{1D7F158A-8E51-43B7-AFEF-386FBB09AC27}"/>
          </ac:spMkLst>
        </pc:spChg>
        <pc:spChg chg="mod">
          <ac:chgData name="Bosma, LC (Lisa)" userId="S::lc.bosma@dordrecht.nl::4cd20a3b-54e6-49da-a51d-2a2c01789191" providerId="AD" clId="Web-{03784FBC-898F-4001-B394-FD6ACE8C39A4}" dt="2021-03-29T12:01:33.094" v="1249" actId="20577"/>
          <ac:spMkLst>
            <pc:docMk/>
            <pc:sldMk cId="3428886314" sldId="312"/>
            <ac:spMk id="3" creationId="{5372A8D8-B342-484F-92FF-87D371532E74}"/>
          </ac:spMkLst>
        </pc:spChg>
      </pc:sldChg>
    </pc:docChg>
  </pc:docChgLst>
  <pc:docChgLst>
    <pc:chgData name="Marjo Potters" userId="S::m.potters_tele-bs.com#ext#@old.onmicrosoft.com::83c792f1-8e10-46eb-9d5e-f12296ae9b80" providerId="AD" clId="Web-{6371FC8E-0C2A-4559-9DEC-B46437A897CA}"/>
    <pc:docChg chg="addSld delSld modSld sldOrd">
      <pc:chgData name="Marjo Potters" userId="S::m.potters_tele-bs.com#ext#@old.onmicrosoft.com::83c792f1-8e10-46eb-9d5e-f12296ae9b80" providerId="AD" clId="Web-{6371FC8E-0C2A-4559-9DEC-B46437A897CA}" dt="2021-03-29T09:54:36.337" v="139" actId="20577"/>
      <pc:docMkLst>
        <pc:docMk/>
      </pc:docMkLst>
      <pc:sldChg chg="modSp">
        <pc:chgData name="Marjo Potters" userId="S::m.potters_tele-bs.com#ext#@old.onmicrosoft.com::83c792f1-8e10-46eb-9d5e-f12296ae9b80" providerId="AD" clId="Web-{6371FC8E-0C2A-4559-9DEC-B46437A897CA}" dt="2021-03-29T09:52:11.473" v="43" actId="20577"/>
        <pc:sldMkLst>
          <pc:docMk/>
          <pc:sldMk cId="4294801366" sldId="256"/>
        </pc:sldMkLst>
        <pc:spChg chg="mod">
          <ac:chgData name="Marjo Potters" userId="S::m.potters_tele-bs.com#ext#@old.onmicrosoft.com::83c792f1-8e10-46eb-9d5e-f12296ae9b80" providerId="AD" clId="Web-{6371FC8E-0C2A-4559-9DEC-B46437A897CA}" dt="2021-03-29T09:52:11.473" v="43" actId="20577"/>
          <ac:spMkLst>
            <pc:docMk/>
            <pc:sldMk cId="4294801366" sldId="256"/>
            <ac:spMk id="6" creationId="{E93E7704-76BD-46DC-9F0C-BEC31915282A}"/>
          </ac:spMkLst>
        </pc:spChg>
      </pc:sldChg>
      <pc:sldChg chg="modSp ord">
        <pc:chgData name="Marjo Potters" userId="S::m.potters_tele-bs.com#ext#@old.onmicrosoft.com::83c792f1-8e10-46eb-9d5e-f12296ae9b80" providerId="AD" clId="Web-{6371FC8E-0C2A-4559-9DEC-B46437A897CA}" dt="2021-03-29T09:54:14.649" v="120" actId="20577"/>
        <pc:sldMkLst>
          <pc:docMk/>
          <pc:sldMk cId="3701897092" sldId="288"/>
        </pc:sldMkLst>
        <pc:spChg chg="mod">
          <ac:chgData name="Marjo Potters" userId="S::m.potters_tele-bs.com#ext#@old.onmicrosoft.com::83c792f1-8e10-46eb-9d5e-f12296ae9b80" providerId="AD" clId="Web-{6371FC8E-0C2A-4559-9DEC-B46437A897CA}" dt="2021-03-29T09:54:14.649" v="120" actId="20577"/>
          <ac:spMkLst>
            <pc:docMk/>
            <pc:sldMk cId="3701897092" sldId="288"/>
            <ac:spMk id="9" creationId="{40A25C31-CD6B-4A20-9019-D66FCA1F49FB}"/>
          </ac:spMkLst>
        </pc:spChg>
        <pc:spChg chg="mod">
          <ac:chgData name="Marjo Potters" userId="S::m.potters_tele-bs.com#ext#@old.onmicrosoft.com::83c792f1-8e10-46eb-9d5e-f12296ae9b80" providerId="AD" clId="Web-{6371FC8E-0C2A-4559-9DEC-B46437A897CA}" dt="2021-03-29T09:52:58.053" v="61" actId="20577"/>
          <ac:spMkLst>
            <pc:docMk/>
            <pc:sldMk cId="3701897092" sldId="288"/>
            <ac:spMk id="13" creationId="{B3FA63E2-37B7-456B-BA7B-DFB9FF383056}"/>
          </ac:spMkLst>
        </pc:spChg>
      </pc:sldChg>
      <pc:sldChg chg="ord">
        <pc:chgData name="Marjo Potters" userId="S::m.potters_tele-bs.com#ext#@old.onmicrosoft.com::83c792f1-8e10-46eb-9d5e-f12296ae9b80" providerId="AD" clId="Web-{6371FC8E-0C2A-4559-9DEC-B46437A897CA}" dt="2021-03-29T09:52:25.068" v="45"/>
        <pc:sldMkLst>
          <pc:docMk/>
          <pc:sldMk cId="567965084" sldId="300"/>
        </pc:sldMkLst>
      </pc:sldChg>
      <pc:sldChg chg="del">
        <pc:chgData name="Marjo Potters" userId="S::m.potters_tele-bs.com#ext#@old.onmicrosoft.com::83c792f1-8e10-46eb-9d5e-f12296ae9b80" providerId="AD" clId="Web-{6371FC8E-0C2A-4559-9DEC-B46437A897CA}" dt="2021-03-29T09:52:13.083" v="44"/>
        <pc:sldMkLst>
          <pc:docMk/>
          <pc:sldMk cId="2306568100" sldId="306"/>
        </pc:sldMkLst>
      </pc:sldChg>
      <pc:sldChg chg="modSp add replId">
        <pc:chgData name="Marjo Potters" userId="S::m.potters_tele-bs.com#ext#@old.onmicrosoft.com::83c792f1-8e10-46eb-9d5e-f12296ae9b80" providerId="AD" clId="Web-{6371FC8E-0C2A-4559-9DEC-B46437A897CA}" dt="2021-03-29T09:54:36.337" v="139" actId="20577"/>
        <pc:sldMkLst>
          <pc:docMk/>
          <pc:sldMk cId="2855101858" sldId="306"/>
        </pc:sldMkLst>
        <pc:spChg chg="mod">
          <ac:chgData name="Marjo Potters" userId="S::m.potters_tele-bs.com#ext#@old.onmicrosoft.com::83c792f1-8e10-46eb-9d5e-f12296ae9b80" providerId="AD" clId="Web-{6371FC8E-0C2A-4559-9DEC-B46437A897CA}" dt="2021-03-29T09:54:36.337" v="139" actId="20577"/>
          <ac:spMkLst>
            <pc:docMk/>
            <pc:sldMk cId="2855101858" sldId="306"/>
            <ac:spMk id="13" creationId="{B3FA63E2-37B7-456B-BA7B-DFB9FF383056}"/>
          </ac:spMkLst>
        </pc:spChg>
      </pc:sldChg>
    </pc:docChg>
  </pc:docChgLst>
  <pc:docChgLst>
    <pc:chgData name="Bosma, LC (Lisa)" userId="S::lc.bosma@dordrecht.nl::4cd20a3b-54e6-49da-a51d-2a2c01789191" providerId="AD" clId="Web-{32AC3895-D5CC-4C4B-849C-CE437A54FC4E}"/>
    <pc:docChg chg="addSld delSld modSld">
      <pc:chgData name="Bosma, LC (Lisa)" userId="S::lc.bosma@dordrecht.nl::4cd20a3b-54e6-49da-a51d-2a2c01789191" providerId="AD" clId="Web-{32AC3895-D5CC-4C4B-849C-CE437A54FC4E}" dt="2021-03-29T12:52:27.353" v="227"/>
      <pc:docMkLst>
        <pc:docMk/>
      </pc:docMkLst>
      <pc:sldChg chg="addSp modSp">
        <pc:chgData name="Bosma, LC (Lisa)" userId="S::lc.bosma@dordrecht.nl::4cd20a3b-54e6-49da-a51d-2a2c01789191" providerId="AD" clId="Web-{32AC3895-D5CC-4C4B-849C-CE437A54FC4E}" dt="2021-03-29T12:52:27.353" v="227"/>
        <pc:sldMkLst>
          <pc:docMk/>
          <pc:sldMk cId="952288989" sldId="316"/>
        </pc:sldMkLst>
        <pc:spChg chg="mod">
          <ac:chgData name="Bosma, LC (Lisa)" userId="S::lc.bosma@dordrecht.nl::4cd20a3b-54e6-49da-a51d-2a2c01789191" providerId="AD" clId="Web-{32AC3895-D5CC-4C4B-849C-CE437A54FC4E}" dt="2021-03-29T12:41:05.139" v="140" actId="20577"/>
          <ac:spMkLst>
            <pc:docMk/>
            <pc:sldMk cId="952288989" sldId="316"/>
            <ac:spMk id="13" creationId="{B3FA63E2-37B7-456B-BA7B-DFB9FF383056}"/>
          </ac:spMkLst>
        </pc:spChg>
        <pc:graphicFrameChg chg="mod modGraphic">
          <ac:chgData name="Bosma, LC (Lisa)" userId="S::lc.bosma@dordrecht.nl::4cd20a3b-54e6-49da-a51d-2a2c01789191" providerId="AD" clId="Web-{32AC3895-D5CC-4C4B-849C-CE437A54FC4E}" dt="2021-03-29T12:52:27.353" v="227"/>
          <ac:graphicFrameMkLst>
            <pc:docMk/>
            <pc:sldMk cId="952288989" sldId="316"/>
            <ac:graphicFrameMk id="5" creationId="{9BA63656-F79E-4618-BAA6-5939570FDA4E}"/>
          </ac:graphicFrameMkLst>
        </pc:graphicFrameChg>
        <pc:picChg chg="add mod">
          <ac:chgData name="Bosma, LC (Lisa)" userId="S::lc.bosma@dordrecht.nl::4cd20a3b-54e6-49da-a51d-2a2c01789191" providerId="AD" clId="Web-{32AC3895-D5CC-4C4B-849C-CE437A54FC4E}" dt="2021-03-29T12:51:58.368" v="223" actId="1076"/>
          <ac:picMkLst>
            <pc:docMk/>
            <pc:sldMk cId="952288989" sldId="316"/>
            <ac:picMk id="2" creationId="{2B5739F5-DA96-40C9-8172-E3924C1696BF}"/>
          </ac:picMkLst>
        </pc:picChg>
      </pc:sldChg>
      <pc:sldChg chg="addSp modSp">
        <pc:chgData name="Bosma, LC (Lisa)" userId="S::lc.bosma@dordrecht.nl::4cd20a3b-54e6-49da-a51d-2a2c01789191" providerId="AD" clId="Web-{32AC3895-D5CC-4C4B-849C-CE437A54FC4E}" dt="2021-03-29T12:42:43.812" v="152"/>
        <pc:sldMkLst>
          <pc:docMk/>
          <pc:sldMk cId="4110824305" sldId="317"/>
        </pc:sldMkLst>
        <pc:spChg chg="mod">
          <ac:chgData name="Bosma, LC (Lisa)" userId="S::lc.bosma@dordrecht.nl::4cd20a3b-54e6-49da-a51d-2a2c01789191" providerId="AD" clId="Web-{32AC3895-D5CC-4C4B-849C-CE437A54FC4E}" dt="2021-03-29T12:42:36.718" v="150" actId="1076"/>
          <ac:spMkLst>
            <pc:docMk/>
            <pc:sldMk cId="4110824305" sldId="317"/>
            <ac:spMk id="9" creationId="{40A25C31-CD6B-4A20-9019-D66FCA1F49FB}"/>
          </ac:spMkLst>
        </pc:spChg>
        <pc:spChg chg="mod">
          <ac:chgData name="Bosma, LC (Lisa)" userId="S::lc.bosma@dordrecht.nl::4cd20a3b-54e6-49da-a51d-2a2c01789191" providerId="AD" clId="Web-{32AC3895-D5CC-4C4B-849C-CE437A54FC4E}" dt="2021-03-29T12:36:48.291" v="4" actId="20577"/>
          <ac:spMkLst>
            <pc:docMk/>
            <pc:sldMk cId="4110824305" sldId="317"/>
            <ac:spMk id="13" creationId="{B3FA63E2-37B7-456B-BA7B-DFB9FF383056}"/>
          </ac:spMkLst>
        </pc:spChg>
        <pc:picChg chg="add mod">
          <ac:chgData name="Bosma, LC (Lisa)" userId="S::lc.bosma@dordrecht.nl::4cd20a3b-54e6-49da-a51d-2a2c01789191" providerId="AD" clId="Web-{32AC3895-D5CC-4C4B-849C-CE437A54FC4E}" dt="2021-03-29T12:42:43.812" v="152"/>
          <ac:picMkLst>
            <pc:docMk/>
            <pc:sldMk cId="4110824305" sldId="317"/>
            <ac:picMk id="2" creationId="{7D8B3EBE-CAB1-403A-962F-0EB26F9BFBC4}"/>
          </ac:picMkLst>
        </pc:picChg>
      </pc:sldChg>
      <pc:sldChg chg="addSp modSp">
        <pc:chgData name="Bosma, LC (Lisa)" userId="S::lc.bosma@dordrecht.nl::4cd20a3b-54e6-49da-a51d-2a2c01789191" providerId="AD" clId="Web-{32AC3895-D5CC-4C4B-849C-CE437A54FC4E}" dt="2021-03-29T12:47:09.942" v="201"/>
        <pc:sldMkLst>
          <pc:docMk/>
          <pc:sldMk cId="2905715582" sldId="318"/>
        </pc:sldMkLst>
        <pc:spChg chg="mod">
          <ac:chgData name="Bosma, LC (Lisa)" userId="S::lc.bosma@dordrecht.nl::4cd20a3b-54e6-49da-a51d-2a2c01789191" providerId="AD" clId="Web-{32AC3895-D5CC-4C4B-849C-CE437A54FC4E}" dt="2021-03-29T12:36:45.041" v="3" actId="20577"/>
          <ac:spMkLst>
            <pc:docMk/>
            <pc:sldMk cId="2905715582" sldId="318"/>
            <ac:spMk id="13" creationId="{B3FA63E2-37B7-456B-BA7B-DFB9FF383056}"/>
          </ac:spMkLst>
        </pc:spChg>
        <pc:graphicFrameChg chg="mod modGraphic">
          <ac:chgData name="Bosma, LC (Lisa)" userId="S::lc.bosma@dordrecht.nl::4cd20a3b-54e6-49da-a51d-2a2c01789191" providerId="AD" clId="Web-{32AC3895-D5CC-4C4B-849C-CE437A54FC4E}" dt="2021-03-29T12:47:09.942" v="201"/>
          <ac:graphicFrameMkLst>
            <pc:docMk/>
            <pc:sldMk cId="2905715582" sldId="318"/>
            <ac:graphicFrameMk id="5" creationId="{9BA63656-F79E-4618-BAA6-5939570FDA4E}"/>
          </ac:graphicFrameMkLst>
        </pc:graphicFrameChg>
        <pc:picChg chg="add mod">
          <ac:chgData name="Bosma, LC (Lisa)" userId="S::lc.bosma@dordrecht.nl::4cd20a3b-54e6-49da-a51d-2a2c01789191" providerId="AD" clId="Web-{32AC3895-D5CC-4C4B-849C-CE437A54FC4E}" dt="2021-03-29T12:43:26.438" v="156"/>
          <ac:picMkLst>
            <pc:docMk/>
            <pc:sldMk cId="2905715582" sldId="318"/>
            <ac:picMk id="2" creationId="{DCC6173E-2B71-46FA-B90C-8211F6D44D6A}"/>
          </ac:picMkLst>
        </pc:picChg>
      </pc:sldChg>
      <pc:sldChg chg="modSp">
        <pc:chgData name="Bosma, LC (Lisa)" userId="S::lc.bosma@dordrecht.nl::4cd20a3b-54e6-49da-a51d-2a2c01789191" providerId="AD" clId="Web-{32AC3895-D5CC-4C4B-849C-CE437A54FC4E}" dt="2021-03-29T12:47:01.754" v="197"/>
        <pc:sldMkLst>
          <pc:docMk/>
          <pc:sldMk cId="2643669441" sldId="319"/>
        </pc:sldMkLst>
        <pc:spChg chg="mod">
          <ac:chgData name="Bosma, LC (Lisa)" userId="S::lc.bosma@dordrecht.nl::4cd20a3b-54e6-49da-a51d-2a2c01789191" providerId="AD" clId="Web-{32AC3895-D5CC-4C4B-849C-CE437A54FC4E}" dt="2021-03-29T12:36:54.760" v="8" actId="20577"/>
          <ac:spMkLst>
            <pc:docMk/>
            <pc:sldMk cId="2643669441" sldId="319"/>
            <ac:spMk id="13" creationId="{B3FA63E2-37B7-456B-BA7B-DFB9FF383056}"/>
          </ac:spMkLst>
        </pc:spChg>
        <pc:graphicFrameChg chg="mod modGraphic">
          <ac:chgData name="Bosma, LC (Lisa)" userId="S::lc.bosma@dordrecht.nl::4cd20a3b-54e6-49da-a51d-2a2c01789191" providerId="AD" clId="Web-{32AC3895-D5CC-4C4B-849C-CE437A54FC4E}" dt="2021-03-29T12:47:01.754" v="197"/>
          <ac:graphicFrameMkLst>
            <pc:docMk/>
            <pc:sldMk cId="2643669441" sldId="319"/>
            <ac:graphicFrameMk id="5" creationId="{9BA63656-F79E-4618-BAA6-5939570FDA4E}"/>
          </ac:graphicFrameMkLst>
        </pc:graphicFrameChg>
      </pc:sldChg>
      <pc:sldChg chg="modSp">
        <pc:chgData name="Bosma, LC (Lisa)" userId="S::lc.bosma@dordrecht.nl::4cd20a3b-54e6-49da-a51d-2a2c01789191" providerId="AD" clId="Web-{32AC3895-D5CC-4C4B-849C-CE437A54FC4E}" dt="2021-03-29T12:46:54.629" v="193"/>
        <pc:sldMkLst>
          <pc:docMk/>
          <pc:sldMk cId="2566031894" sldId="320"/>
        </pc:sldMkLst>
        <pc:spChg chg="mod">
          <ac:chgData name="Bosma, LC (Lisa)" userId="S::lc.bosma@dordrecht.nl::4cd20a3b-54e6-49da-a51d-2a2c01789191" providerId="AD" clId="Web-{32AC3895-D5CC-4C4B-849C-CE437A54FC4E}" dt="2021-03-29T12:37:05.228" v="16" actId="20577"/>
          <ac:spMkLst>
            <pc:docMk/>
            <pc:sldMk cId="2566031894" sldId="320"/>
            <ac:spMk id="13" creationId="{B3FA63E2-37B7-456B-BA7B-DFB9FF383056}"/>
          </ac:spMkLst>
        </pc:spChg>
        <pc:graphicFrameChg chg="mod modGraphic">
          <ac:chgData name="Bosma, LC (Lisa)" userId="S::lc.bosma@dordrecht.nl::4cd20a3b-54e6-49da-a51d-2a2c01789191" providerId="AD" clId="Web-{32AC3895-D5CC-4C4B-849C-CE437A54FC4E}" dt="2021-03-29T12:46:54.629" v="193"/>
          <ac:graphicFrameMkLst>
            <pc:docMk/>
            <pc:sldMk cId="2566031894" sldId="320"/>
            <ac:graphicFrameMk id="5" creationId="{9BA63656-F79E-4618-BAA6-5939570FDA4E}"/>
          </ac:graphicFrameMkLst>
        </pc:graphicFrameChg>
      </pc:sldChg>
      <pc:sldChg chg="addSp modSp">
        <pc:chgData name="Bosma, LC (Lisa)" userId="S::lc.bosma@dordrecht.nl::4cd20a3b-54e6-49da-a51d-2a2c01789191" providerId="AD" clId="Web-{32AC3895-D5CC-4C4B-849C-CE437A54FC4E}" dt="2021-03-29T12:46:48.723" v="189"/>
        <pc:sldMkLst>
          <pc:docMk/>
          <pc:sldMk cId="3745534820" sldId="321"/>
        </pc:sldMkLst>
        <pc:spChg chg="mod">
          <ac:chgData name="Bosma, LC (Lisa)" userId="S::lc.bosma@dordrecht.nl::4cd20a3b-54e6-49da-a51d-2a2c01789191" providerId="AD" clId="Web-{32AC3895-D5CC-4C4B-849C-CE437A54FC4E}" dt="2021-03-29T12:44:53.064" v="177" actId="20577"/>
          <ac:spMkLst>
            <pc:docMk/>
            <pc:sldMk cId="3745534820" sldId="321"/>
            <ac:spMk id="9" creationId="{40A25C31-CD6B-4A20-9019-D66FCA1F49FB}"/>
          </ac:spMkLst>
        </pc:spChg>
        <pc:spChg chg="mod">
          <ac:chgData name="Bosma, LC (Lisa)" userId="S::lc.bosma@dordrecht.nl::4cd20a3b-54e6-49da-a51d-2a2c01789191" providerId="AD" clId="Web-{32AC3895-D5CC-4C4B-849C-CE437A54FC4E}" dt="2021-03-29T12:36:59.213" v="10" actId="20577"/>
          <ac:spMkLst>
            <pc:docMk/>
            <pc:sldMk cId="3745534820" sldId="321"/>
            <ac:spMk id="13" creationId="{B3FA63E2-37B7-456B-BA7B-DFB9FF383056}"/>
          </ac:spMkLst>
        </pc:spChg>
        <pc:graphicFrameChg chg="mod modGraphic">
          <ac:chgData name="Bosma, LC (Lisa)" userId="S::lc.bosma@dordrecht.nl::4cd20a3b-54e6-49da-a51d-2a2c01789191" providerId="AD" clId="Web-{32AC3895-D5CC-4C4B-849C-CE437A54FC4E}" dt="2021-03-29T12:46:48.723" v="189"/>
          <ac:graphicFrameMkLst>
            <pc:docMk/>
            <pc:sldMk cId="3745534820" sldId="321"/>
            <ac:graphicFrameMk id="5" creationId="{9BA63656-F79E-4618-BAA6-5939570FDA4E}"/>
          </ac:graphicFrameMkLst>
        </pc:graphicFrameChg>
        <pc:picChg chg="add mod">
          <ac:chgData name="Bosma, LC (Lisa)" userId="S::lc.bosma@dordrecht.nl::4cd20a3b-54e6-49da-a51d-2a2c01789191" providerId="AD" clId="Web-{32AC3895-D5CC-4C4B-849C-CE437A54FC4E}" dt="2021-03-29T12:44:22.970" v="158" actId="1076"/>
          <ac:picMkLst>
            <pc:docMk/>
            <pc:sldMk cId="3745534820" sldId="321"/>
            <ac:picMk id="2" creationId="{0A59BF79-7C35-47C2-8B14-D3933A1103C0}"/>
          </ac:picMkLst>
        </pc:picChg>
      </pc:sldChg>
      <pc:sldChg chg="addSp modSp">
        <pc:chgData name="Bosma, LC (Lisa)" userId="S::lc.bosma@dordrecht.nl::4cd20a3b-54e6-49da-a51d-2a2c01789191" providerId="AD" clId="Web-{32AC3895-D5CC-4C4B-849C-CE437A54FC4E}" dt="2021-03-29T12:51:06.305" v="222" actId="1076"/>
        <pc:sldMkLst>
          <pc:docMk/>
          <pc:sldMk cId="3608317744" sldId="322"/>
        </pc:sldMkLst>
        <pc:spChg chg="mod">
          <ac:chgData name="Bosma, LC (Lisa)" userId="S::lc.bosma@dordrecht.nl::4cd20a3b-54e6-49da-a51d-2a2c01789191" providerId="AD" clId="Web-{32AC3895-D5CC-4C4B-849C-CE437A54FC4E}" dt="2021-03-29T12:51:00.008" v="219" actId="20577"/>
          <ac:spMkLst>
            <pc:docMk/>
            <pc:sldMk cId="3608317744" sldId="322"/>
            <ac:spMk id="9" creationId="{40A25C31-CD6B-4A20-9019-D66FCA1F49FB}"/>
          </ac:spMkLst>
        </pc:spChg>
        <pc:graphicFrameChg chg="mod modGraphic">
          <ac:chgData name="Bosma, LC (Lisa)" userId="S::lc.bosma@dordrecht.nl::4cd20a3b-54e6-49da-a51d-2a2c01789191" providerId="AD" clId="Web-{32AC3895-D5CC-4C4B-849C-CE437A54FC4E}" dt="2021-03-29T12:46:35.082" v="181"/>
          <ac:graphicFrameMkLst>
            <pc:docMk/>
            <pc:sldMk cId="3608317744" sldId="322"/>
            <ac:graphicFrameMk id="5" creationId="{9BA63656-F79E-4618-BAA6-5939570FDA4E}"/>
          </ac:graphicFrameMkLst>
        </pc:graphicFrameChg>
        <pc:picChg chg="add mod">
          <ac:chgData name="Bosma, LC (Lisa)" userId="S::lc.bosma@dordrecht.nl::4cd20a3b-54e6-49da-a51d-2a2c01789191" providerId="AD" clId="Web-{32AC3895-D5CC-4C4B-849C-CE437A54FC4E}" dt="2021-03-29T12:51:06.305" v="222" actId="1076"/>
          <ac:picMkLst>
            <pc:docMk/>
            <pc:sldMk cId="3608317744" sldId="322"/>
            <ac:picMk id="2" creationId="{49E86D51-4E55-4826-AEA1-5316D37AD7A2}"/>
          </ac:picMkLst>
        </pc:picChg>
      </pc:sldChg>
      <pc:sldChg chg="modSp new del">
        <pc:chgData name="Bosma, LC (Lisa)" userId="S::lc.bosma@dordrecht.nl::4cd20a3b-54e6-49da-a51d-2a2c01789191" providerId="AD" clId="Web-{32AC3895-D5CC-4C4B-849C-CE437A54FC4E}" dt="2021-03-29T12:40:25.232" v="116"/>
        <pc:sldMkLst>
          <pc:docMk/>
          <pc:sldMk cId="4094894851" sldId="323"/>
        </pc:sldMkLst>
        <pc:spChg chg="mod">
          <ac:chgData name="Bosma, LC (Lisa)" userId="S::lc.bosma@dordrecht.nl::4cd20a3b-54e6-49da-a51d-2a2c01789191" providerId="AD" clId="Web-{32AC3895-D5CC-4C4B-849C-CE437A54FC4E}" dt="2021-03-29T12:37:25.854" v="31" actId="20577"/>
          <ac:spMkLst>
            <pc:docMk/>
            <pc:sldMk cId="4094894851" sldId="323"/>
            <ac:spMk id="2" creationId="{F6ECFD3A-A988-4990-8A5E-608E28C4CD3A}"/>
          </ac:spMkLst>
        </pc:spChg>
        <pc:spChg chg="mod">
          <ac:chgData name="Bosma, LC (Lisa)" userId="S::lc.bosma@dordrecht.nl::4cd20a3b-54e6-49da-a51d-2a2c01789191" providerId="AD" clId="Web-{32AC3895-D5CC-4C4B-849C-CE437A54FC4E}" dt="2021-03-29T12:39:35.137" v="102" actId="20577"/>
          <ac:spMkLst>
            <pc:docMk/>
            <pc:sldMk cId="4094894851" sldId="323"/>
            <ac:spMk id="3" creationId="{9F588C5F-E8CC-4CF3-AFB3-A75FB0B01998}"/>
          </ac:spMkLst>
        </pc:spChg>
      </pc:sldChg>
      <pc:sldChg chg="modSp add replId">
        <pc:chgData name="Bosma, LC (Lisa)" userId="S::lc.bosma@dordrecht.nl::4cd20a3b-54e6-49da-a51d-2a2c01789191" providerId="AD" clId="Web-{32AC3895-D5CC-4C4B-849C-CE437A54FC4E}" dt="2021-03-29T12:46:41.613" v="185"/>
        <pc:sldMkLst>
          <pc:docMk/>
          <pc:sldMk cId="3360520739" sldId="324"/>
        </pc:sldMkLst>
        <pc:spChg chg="mod">
          <ac:chgData name="Bosma, LC (Lisa)" userId="S::lc.bosma@dordrecht.nl::4cd20a3b-54e6-49da-a51d-2a2c01789191" providerId="AD" clId="Web-{32AC3895-D5CC-4C4B-849C-CE437A54FC4E}" dt="2021-03-29T12:40:15.700" v="115" actId="20577"/>
          <ac:spMkLst>
            <pc:docMk/>
            <pc:sldMk cId="3360520739" sldId="324"/>
            <ac:spMk id="9" creationId="{40A25C31-CD6B-4A20-9019-D66FCA1F49FB}"/>
          </ac:spMkLst>
        </pc:spChg>
        <pc:spChg chg="mod">
          <ac:chgData name="Bosma, LC (Lisa)" userId="S::lc.bosma@dordrecht.nl::4cd20a3b-54e6-49da-a51d-2a2c01789191" providerId="AD" clId="Web-{32AC3895-D5CC-4C4B-849C-CE437A54FC4E}" dt="2021-03-29T12:39:32.309" v="101" actId="20577"/>
          <ac:spMkLst>
            <pc:docMk/>
            <pc:sldMk cId="3360520739" sldId="324"/>
            <ac:spMk id="13" creationId="{B3FA63E2-37B7-456B-BA7B-DFB9FF383056}"/>
          </ac:spMkLst>
        </pc:spChg>
        <pc:graphicFrameChg chg="mod modGraphic">
          <ac:chgData name="Bosma, LC (Lisa)" userId="S::lc.bosma@dordrecht.nl::4cd20a3b-54e6-49da-a51d-2a2c01789191" providerId="AD" clId="Web-{32AC3895-D5CC-4C4B-849C-CE437A54FC4E}" dt="2021-03-29T12:46:41.613" v="185"/>
          <ac:graphicFrameMkLst>
            <pc:docMk/>
            <pc:sldMk cId="3360520739" sldId="324"/>
            <ac:graphicFrameMk id="5" creationId="{9BA63656-F79E-4618-BAA6-5939570FDA4E}"/>
          </ac:graphicFrameMkLst>
        </pc:graphicFrameChg>
      </pc:sldChg>
    </pc:docChg>
  </pc:docChgLst>
  <pc:docChgLst>
    <pc:chgData name="Marjo Potters" userId="S::m.potters_tele-bs.com#ext#@old.onmicrosoft.com::83c792f1-8e10-46eb-9d5e-f12296ae9b80" providerId="AD" clId="Web-{1DC21CF8-1D5A-4C42-AD8E-D7D3200015CA}"/>
    <pc:docChg chg="modSld">
      <pc:chgData name="Marjo Potters" userId="S::m.potters_tele-bs.com#ext#@old.onmicrosoft.com::83c792f1-8e10-46eb-9d5e-f12296ae9b80" providerId="AD" clId="Web-{1DC21CF8-1D5A-4C42-AD8E-D7D3200015CA}" dt="2021-03-29T11:56:15.143" v="25" actId="20577"/>
      <pc:docMkLst>
        <pc:docMk/>
      </pc:docMkLst>
      <pc:sldChg chg="modSp">
        <pc:chgData name="Marjo Potters" userId="S::m.potters_tele-bs.com#ext#@old.onmicrosoft.com::83c792f1-8e10-46eb-9d5e-f12296ae9b80" providerId="AD" clId="Web-{1DC21CF8-1D5A-4C42-AD8E-D7D3200015CA}" dt="2021-03-29T11:56:15.143" v="25" actId="20577"/>
        <pc:sldMkLst>
          <pc:docMk/>
          <pc:sldMk cId="2855101858" sldId="306"/>
        </pc:sldMkLst>
        <pc:spChg chg="mod">
          <ac:chgData name="Marjo Potters" userId="S::m.potters_tele-bs.com#ext#@old.onmicrosoft.com::83c792f1-8e10-46eb-9d5e-f12296ae9b80" providerId="AD" clId="Web-{1DC21CF8-1D5A-4C42-AD8E-D7D3200015CA}" dt="2021-03-29T11:56:15.143" v="25" actId="20577"/>
          <ac:spMkLst>
            <pc:docMk/>
            <pc:sldMk cId="2855101858" sldId="306"/>
            <ac:spMk id="9" creationId="{40A25C31-CD6B-4A20-9019-D66FCA1F49FB}"/>
          </ac:spMkLst>
        </pc:spChg>
        <pc:spChg chg="mod">
          <ac:chgData name="Marjo Potters" userId="S::m.potters_tele-bs.com#ext#@old.onmicrosoft.com::83c792f1-8e10-46eb-9d5e-f12296ae9b80" providerId="AD" clId="Web-{1DC21CF8-1D5A-4C42-AD8E-D7D3200015CA}" dt="2021-03-29T11:48:52.352" v="15" actId="20577"/>
          <ac:spMkLst>
            <pc:docMk/>
            <pc:sldMk cId="2855101858" sldId="306"/>
            <ac:spMk id="13" creationId="{B3FA63E2-37B7-456B-BA7B-DFB9FF383056}"/>
          </ac:spMkLst>
        </pc:spChg>
      </pc:sldChg>
    </pc:docChg>
  </pc:docChgLst>
  <pc:docChgLst>
    <pc:chgData name="Bosma, LC (Lisa)" userId="S::lc.bosma@dordrecht.nl::4cd20a3b-54e6-49da-a51d-2a2c01789191" providerId="AD" clId="Web-{F8839FDF-E94D-4BF4-A484-B1FA4BE88C6B}"/>
    <pc:docChg chg="delSld">
      <pc:chgData name="Bosma, LC (Lisa)" userId="S::lc.bosma@dordrecht.nl::4cd20a3b-54e6-49da-a51d-2a2c01789191" providerId="AD" clId="Web-{F8839FDF-E94D-4BF4-A484-B1FA4BE88C6B}" dt="2021-03-29T09:56:22.485" v="4"/>
      <pc:docMkLst>
        <pc:docMk/>
      </pc:docMkLst>
      <pc:sldChg chg="del">
        <pc:chgData name="Bosma, LC (Lisa)" userId="S::lc.bosma@dordrecht.nl::4cd20a3b-54e6-49da-a51d-2a2c01789191" providerId="AD" clId="Web-{F8839FDF-E94D-4BF4-A484-B1FA4BE88C6B}" dt="2021-03-29T09:55:59.313" v="0"/>
        <pc:sldMkLst>
          <pc:docMk/>
          <pc:sldMk cId="3069043493" sldId="284"/>
        </pc:sldMkLst>
      </pc:sldChg>
      <pc:sldChg chg="del">
        <pc:chgData name="Bosma, LC (Lisa)" userId="S::lc.bosma@dordrecht.nl::4cd20a3b-54e6-49da-a51d-2a2c01789191" providerId="AD" clId="Web-{F8839FDF-E94D-4BF4-A484-B1FA4BE88C6B}" dt="2021-03-29T09:56:01.656" v="1"/>
        <pc:sldMkLst>
          <pc:docMk/>
          <pc:sldMk cId="2764289325" sldId="290"/>
        </pc:sldMkLst>
      </pc:sldChg>
      <pc:sldChg chg="del">
        <pc:chgData name="Bosma, LC (Lisa)" userId="S::lc.bosma@dordrecht.nl::4cd20a3b-54e6-49da-a51d-2a2c01789191" providerId="AD" clId="Web-{F8839FDF-E94D-4BF4-A484-B1FA4BE88C6B}" dt="2021-03-29T09:56:09.282" v="3"/>
        <pc:sldMkLst>
          <pc:docMk/>
          <pc:sldMk cId="3930962944" sldId="298"/>
        </pc:sldMkLst>
      </pc:sldChg>
      <pc:sldChg chg="del">
        <pc:chgData name="Bosma, LC (Lisa)" userId="S::lc.bosma@dordrecht.nl::4cd20a3b-54e6-49da-a51d-2a2c01789191" providerId="AD" clId="Web-{F8839FDF-E94D-4BF4-A484-B1FA4BE88C6B}" dt="2021-03-29T09:56:06.750" v="2"/>
        <pc:sldMkLst>
          <pc:docMk/>
          <pc:sldMk cId="1237186123" sldId="299"/>
        </pc:sldMkLst>
      </pc:sldChg>
      <pc:sldChg chg="del">
        <pc:chgData name="Bosma, LC (Lisa)" userId="S::lc.bosma@dordrecht.nl::4cd20a3b-54e6-49da-a51d-2a2c01789191" providerId="AD" clId="Web-{F8839FDF-E94D-4BF4-A484-B1FA4BE88C6B}" dt="2021-03-29T09:56:22.485" v="4"/>
        <pc:sldMkLst>
          <pc:docMk/>
          <pc:sldMk cId="567965084" sldId="300"/>
        </pc:sldMkLst>
      </pc:sldChg>
    </pc:docChg>
  </pc:docChgLst>
  <pc:docChgLst>
    <pc:chgData name="Marjo Potters" userId="S::m.potters_tele-bs.com#ext#@old.onmicrosoft.com::83c792f1-8e10-46eb-9d5e-f12296ae9b80" providerId="AD" clId="Web-{0221032D-6B3B-451A-BFC0-F786FC5D8FA5}"/>
    <pc:docChg chg="modSld">
      <pc:chgData name="Marjo Potters" userId="S::m.potters_tele-bs.com#ext#@old.onmicrosoft.com::83c792f1-8e10-46eb-9d5e-f12296ae9b80" providerId="AD" clId="Web-{0221032D-6B3B-451A-BFC0-F786FC5D8FA5}" dt="2021-03-29T12:58:06.521" v="285" actId="20577"/>
      <pc:docMkLst>
        <pc:docMk/>
      </pc:docMkLst>
      <pc:sldChg chg="modSp">
        <pc:chgData name="Marjo Potters" userId="S::m.potters_tele-bs.com#ext#@old.onmicrosoft.com::83c792f1-8e10-46eb-9d5e-f12296ae9b80" providerId="AD" clId="Web-{0221032D-6B3B-451A-BFC0-F786FC5D8FA5}" dt="2021-03-29T12:46:37.544" v="135"/>
        <pc:sldMkLst>
          <pc:docMk/>
          <pc:sldMk cId="3701897092" sldId="288"/>
        </pc:sldMkLst>
        <pc:spChg chg="mod">
          <ac:chgData name="Marjo Potters" userId="S::m.potters_tele-bs.com#ext#@old.onmicrosoft.com::83c792f1-8e10-46eb-9d5e-f12296ae9b80" providerId="AD" clId="Web-{0221032D-6B3B-451A-BFC0-F786FC5D8FA5}" dt="2021-03-29T12:38:13.351" v="24" actId="20577"/>
          <ac:spMkLst>
            <pc:docMk/>
            <pc:sldMk cId="3701897092" sldId="288"/>
            <ac:spMk id="9" creationId="{40A25C31-CD6B-4A20-9019-D66FCA1F49FB}"/>
          </ac:spMkLst>
        </pc:spChg>
        <pc:graphicFrameChg chg="mod modGraphic">
          <ac:chgData name="Marjo Potters" userId="S::m.potters_tele-bs.com#ext#@old.onmicrosoft.com::83c792f1-8e10-46eb-9d5e-f12296ae9b80" providerId="AD" clId="Web-{0221032D-6B3B-451A-BFC0-F786FC5D8FA5}" dt="2021-03-29T12:46:37.544" v="135"/>
          <ac:graphicFrameMkLst>
            <pc:docMk/>
            <pc:sldMk cId="3701897092" sldId="288"/>
            <ac:graphicFrameMk id="5" creationId="{9BA63656-F79E-4618-BAA6-5939570FDA4E}"/>
          </ac:graphicFrameMkLst>
        </pc:graphicFrameChg>
      </pc:sldChg>
      <pc:sldChg chg="modSp">
        <pc:chgData name="Marjo Potters" userId="S::m.potters_tele-bs.com#ext#@old.onmicrosoft.com::83c792f1-8e10-46eb-9d5e-f12296ae9b80" providerId="AD" clId="Web-{0221032D-6B3B-451A-BFC0-F786FC5D8FA5}" dt="2021-03-29T12:46:40.903" v="137"/>
        <pc:sldMkLst>
          <pc:docMk/>
          <pc:sldMk cId="2855101858" sldId="306"/>
        </pc:sldMkLst>
        <pc:spChg chg="mod">
          <ac:chgData name="Marjo Potters" userId="S::m.potters_tele-bs.com#ext#@old.onmicrosoft.com::83c792f1-8e10-46eb-9d5e-f12296ae9b80" providerId="AD" clId="Web-{0221032D-6B3B-451A-BFC0-F786FC5D8FA5}" dt="2021-03-29T12:38:18.116" v="28" actId="20577"/>
          <ac:spMkLst>
            <pc:docMk/>
            <pc:sldMk cId="2855101858" sldId="306"/>
            <ac:spMk id="13" creationId="{B3FA63E2-37B7-456B-BA7B-DFB9FF383056}"/>
          </ac:spMkLst>
        </pc:spChg>
        <pc:graphicFrameChg chg="mod modGraphic">
          <ac:chgData name="Marjo Potters" userId="S::m.potters_tele-bs.com#ext#@old.onmicrosoft.com::83c792f1-8e10-46eb-9d5e-f12296ae9b80" providerId="AD" clId="Web-{0221032D-6B3B-451A-BFC0-F786FC5D8FA5}" dt="2021-03-29T12:46:40.903" v="137"/>
          <ac:graphicFrameMkLst>
            <pc:docMk/>
            <pc:sldMk cId="2855101858" sldId="306"/>
            <ac:graphicFrameMk id="5" creationId="{9BA63656-F79E-4618-BAA6-5939570FDA4E}"/>
          </ac:graphicFrameMkLst>
        </pc:graphicFrameChg>
      </pc:sldChg>
      <pc:sldChg chg="modSp">
        <pc:chgData name="Marjo Potters" userId="S::m.potters_tele-bs.com#ext#@old.onmicrosoft.com::83c792f1-8e10-46eb-9d5e-f12296ae9b80" providerId="AD" clId="Web-{0221032D-6B3B-451A-BFC0-F786FC5D8FA5}" dt="2021-03-29T12:46:45.294" v="139"/>
        <pc:sldMkLst>
          <pc:docMk/>
          <pc:sldMk cId="3079138989" sldId="313"/>
        </pc:sldMkLst>
        <pc:spChg chg="mod">
          <ac:chgData name="Marjo Potters" userId="S::m.potters_tele-bs.com#ext#@old.onmicrosoft.com::83c792f1-8e10-46eb-9d5e-f12296ae9b80" providerId="AD" clId="Web-{0221032D-6B3B-451A-BFC0-F786FC5D8FA5}" dt="2021-03-29T12:38:34.366" v="32"/>
          <ac:spMkLst>
            <pc:docMk/>
            <pc:sldMk cId="3079138989" sldId="313"/>
            <ac:spMk id="9" creationId="{40A25C31-CD6B-4A20-9019-D66FCA1F49FB}"/>
          </ac:spMkLst>
        </pc:spChg>
        <pc:spChg chg="mod">
          <ac:chgData name="Marjo Potters" userId="S::m.potters_tele-bs.com#ext#@old.onmicrosoft.com::83c792f1-8e10-46eb-9d5e-f12296ae9b80" providerId="AD" clId="Web-{0221032D-6B3B-451A-BFC0-F786FC5D8FA5}" dt="2021-03-29T12:38:23.023" v="31" actId="20577"/>
          <ac:spMkLst>
            <pc:docMk/>
            <pc:sldMk cId="3079138989" sldId="313"/>
            <ac:spMk id="13" creationId="{B3FA63E2-37B7-456B-BA7B-DFB9FF383056}"/>
          </ac:spMkLst>
        </pc:spChg>
        <pc:graphicFrameChg chg="mod modGraphic">
          <ac:chgData name="Marjo Potters" userId="S::m.potters_tele-bs.com#ext#@old.onmicrosoft.com::83c792f1-8e10-46eb-9d5e-f12296ae9b80" providerId="AD" clId="Web-{0221032D-6B3B-451A-BFC0-F786FC5D8FA5}" dt="2021-03-29T12:46:45.294" v="139"/>
          <ac:graphicFrameMkLst>
            <pc:docMk/>
            <pc:sldMk cId="3079138989" sldId="313"/>
            <ac:graphicFrameMk id="5" creationId="{9BA63656-F79E-4618-BAA6-5939570FDA4E}"/>
          </ac:graphicFrameMkLst>
        </pc:graphicFrameChg>
      </pc:sldChg>
      <pc:sldChg chg="modSp">
        <pc:chgData name="Marjo Potters" userId="S::m.potters_tele-bs.com#ext#@old.onmicrosoft.com::83c792f1-8e10-46eb-9d5e-f12296ae9b80" providerId="AD" clId="Web-{0221032D-6B3B-451A-BFC0-F786FC5D8FA5}" dt="2021-03-29T12:46:51.075" v="141"/>
        <pc:sldMkLst>
          <pc:docMk/>
          <pc:sldMk cId="2482349218" sldId="314"/>
        </pc:sldMkLst>
        <pc:spChg chg="mod">
          <ac:chgData name="Marjo Potters" userId="S::m.potters_tele-bs.com#ext#@old.onmicrosoft.com::83c792f1-8e10-46eb-9d5e-f12296ae9b80" providerId="AD" clId="Web-{0221032D-6B3B-451A-BFC0-F786FC5D8FA5}" dt="2021-03-29T12:43:11.213" v="38" actId="20577"/>
          <ac:spMkLst>
            <pc:docMk/>
            <pc:sldMk cId="2482349218" sldId="314"/>
            <ac:spMk id="9" creationId="{40A25C31-CD6B-4A20-9019-D66FCA1F49FB}"/>
          </ac:spMkLst>
        </pc:spChg>
        <pc:graphicFrameChg chg="mod modGraphic">
          <ac:chgData name="Marjo Potters" userId="S::m.potters_tele-bs.com#ext#@old.onmicrosoft.com::83c792f1-8e10-46eb-9d5e-f12296ae9b80" providerId="AD" clId="Web-{0221032D-6B3B-451A-BFC0-F786FC5D8FA5}" dt="2021-03-29T12:46:51.075" v="141"/>
          <ac:graphicFrameMkLst>
            <pc:docMk/>
            <pc:sldMk cId="2482349218" sldId="314"/>
            <ac:graphicFrameMk id="5" creationId="{9BA63656-F79E-4618-BAA6-5939570FDA4E}"/>
          </ac:graphicFrameMkLst>
        </pc:graphicFrameChg>
      </pc:sldChg>
      <pc:sldChg chg="modSp">
        <pc:chgData name="Marjo Potters" userId="S::m.potters_tele-bs.com#ext#@old.onmicrosoft.com::83c792f1-8e10-46eb-9d5e-f12296ae9b80" providerId="AD" clId="Web-{0221032D-6B3B-451A-BFC0-F786FC5D8FA5}" dt="2021-03-29T12:58:06.521" v="285" actId="20577"/>
        <pc:sldMkLst>
          <pc:docMk/>
          <pc:sldMk cId="463995878" sldId="315"/>
        </pc:sldMkLst>
        <pc:spChg chg="mod">
          <ac:chgData name="Marjo Potters" userId="S::m.potters_tele-bs.com#ext#@old.onmicrosoft.com::83c792f1-8e10-46eb-9d5e-f12296ae9b80" providerId="AD" clId="Web-{0221032D-6B3B-451A-BFC0-F786FC5D8FA5}" dt="2021-03-29T12:58:06.521" v="285" actId="20577"/>
          <ac:spMkLst>
            <pc:docMk/>
            <pc:sldMk cId="463995878" sldId="315"/>
            <ac:spMk id="9" creationId="{40A25C31-CD6B-4A20-9019-D66FCA1F49FB}"/>
          </ac:spMkLst>
        </pc:spChg>
        <pc:graphicFrameChg chg="mod modGraphic">
          <ac:chgData name="Marjo Potters" userId="S::m.potters_tele-bs.com#ext#@old.onmicrosoft.com::83c792f1-8e10-46eb-9d5e-f12296ae9b80" providerId="AD" clId="Web-{0221032D-6B3B-451A-BFC0-F786FC5D8FA5}" dt="2021-03-29T12:46:11.184" v="133"/>
          <ac:graphicFrameMkLst>
            <pc:docMk/>
            <pc:sldMk cId="463995878" sldId="315"/>
            <ac:graphicFrameMk id="5" creationId="{9BA63656-F79E-4618-BAA6-5939570FDA4E}"/>
          </ac:graphicFrameMkLst>
        </pc:graphicFrameChg>
      </pc:sldChg>
      <pc:sldChg chg="modSp">
        <pc:chgData name="Marjo Potters" userId="S::m.potters_tele-bs.com#ext#@old.onmicrosoft.com::83c792f1-8e10-46eb-9d5e-f12296ae9b80" providerId="AD" clId="Web-{0221032D-6B3B-451A-BFC0-F786FC5D8FA5}" dt="2021-03-29T12:44:55.308" v="45" actId="20577"/>
        <pc:sldMkLst>
          <pc:docMk/>
          <pc:sldMk cId="952288989" sldId="316"/>
        </pc:sldMkLst>
        <pc:spChg chg="mod">
          <ac:chgData name="Marjo Potters" userId="S::m.potters_tele-bs.com#ext#@old.onmicrosoft.com::83c792f1-8e10-46eb-9d5e-f12296ae9b80" providerId="AD" clId="Web-{0221032D-6B3B-451A-BFC0-F786FC5D8FA5}" dt="2021-03-29T12:44:55.308" v="45" actId="20577"/>
          <ac:spMkLst>
            <pc:docMk/>
            <pc:sldMk cId="952288989" sldId="316"/>
            <ac:spMk id="9" creationId="{40A25C31-CD6B-4A20-9019-D66FCA1F49FB}"/>
          </ac:spMkLst>
        </pc:spChg>
      </pc:sldChg>
      <pc:sldChg chg="modSp">
        <pc:chgData name="Marjo Potters" userId="S::m.potters_tele-bs.com#ext#@old.onmicrosoft.com::83c792f1-8e10-46eb-9d5e-f12296ae9b80" providerId="AD" clId="Web-{0221032D-6B3B-451A-BFC0-F786FC5D8FA5}" dt="2021-03-29T12:47:58.904" v="144" actId="20577"/>
        <pc:sldMkLst>
          <pc:docMk/>
          <pc:sldMk cId="4110824305" sldId="317"/>
        </pc:sldMkLst>
        <pc:spChg chg="mod">
          <ac:chgData name="Marjo Potters" userId="S::m.potters_tele-bs.com#ext#@old.onmicrosoft.com::83c792f1-8e10-46eb-9d5e-f12296ae9b80" providerId="AD" clId="Web-{0221032D-6B3B-451A-BFC0-F786FC5D8FA5}" dt="2021-03-29T12:47:58.904" v="144" actId="20577"/>
          <ac:spMkLst>
            <pc:docMk/>
            <pc:sldMk cId="4110824305" sldId="317"/>
            <ac:spMk id="13" creationId="{B3FA63E2-37B7-456B-BA7B-DFB9FF383056}"/>
          </ac:spMkLst>
        </pc:spChg>
        <pc:graphicFrameChg chg="mod modGraphic">
          <ac:chgData name="Marjo Potters" userId="S::m.potters_tele-bs.com#ext#@old.onmicrosoft.com::83c792f1-8e10-46eb-9d5e-f12296ae9b80" providerId="AD" clId="Web-{0221032D-6B3B-451A-BFC0-F786FC5D8FA5}" dt="2021-03-29T12:47:04.997" v="143"/>
          <ac:graphicFrameMkLst>
            <pc:docMk/>
            <pc:sldMk cId="4110824305" sldId="317"/>
            <ac:graphicFrameMk id="5" creationId="{9BA63656-F79E-4618-BAA6-5939570FDA4E}"/>
          </ac:graphicFrameMkLst>
        </pc:graphicFrameChg>
      </pc:sldChg>
      <pc:sldChg chg="modSp">
        <pc:chgData name="Marjo Potters" userId="S::m.potters_tele-bs.com#ext#@old.onmicrosoft.com::83c792f1-8e10-46eb-9d5e-f12296ae9b80" providerId="AD" clId="Web-{0221032D-6B3B-451A-BFC0-F786FC5D8FA5}" dt="2021-03-29T12:43:32.745" v="40" actId="20577"/>
        <pc:sldMkLst>
          <pc:docMk/>
          <pc:sldMk cId="2905715582" sldId="318"/>
        </pc:sldMkLst>
        <pc:spChg chg="mod">
          <ac:chgData name="Marjo Potters" userId="S::m.potters_tele-bs.com#ext#@old.onmicrosoft.com::83c792f1-8e10-46eb-9d5e-f12296ae9b80" providerId="AD" clId="Web-{0221032D-6B3B-451A-BFC0-F786FC5D8FA5}" dt="2021-03-29T12:43:32.745" v="40" actId="20577"/>
          <ac:spMkLst>
            <pc:docMk/>
            <pc:sldMk cId="2905715582" sldId="318"/>
            <ac:spMk id="13" creationId="{B3FA63E2-37B7-456B-BA7B-DFB9FF383056}"/>
          </ac:spMkLst>
        </pc:spChg>
      </pc:sldChg>
      <pc:sldChg chg="modSp">
        <pc:chgData name="Marjo Potters" userId="S::m.potters_tele-bs.com#ext#@old.onmicrosoft.com::83c792f1-8e10-46eb-9d5e-f12296ae9b80" providerId="AD" clId="Web-{0221032D-6B3B-451A-BFC0-F786FC5D8FA5}" dt="2021-03-29T12:51:41.469" v="239" actId="20577"/>
        <pc:sldMkLst>
          <pc:docMk/>
          <pc:sldMk cId="3608317744" sldId="322"/>
        </pc:sldMkLst>
        <pc:spChg chg="mod">
          <ac:chgData name="Marjo Potters" userId="S::m.potters_tele-bs.com#ext#@old.onmicrosoft.com::83c792f1-8e10-46eb-9d5e-f12296ae9b80" providerId="AD" clId="Web-{0221032D-6B3B-451A-BFC0-F786FC5D8FA5}" dt="2021-03-29T12:51:41.469" v="239" actId="20577"/>
          <ac:spMkLst>
            <pc:docMk/>
            <pc:sldMk cId="3608317744" sldId="322"/>
            <ac:spMk id="9" creationId="{40A25C31-CD6B-4A20-9019-D66FCA1F49FB}"/>
          </ac:spMkLst>
        </pc:spChg>
      </pc:sldChg>
    </pc:docChg>
  </pc:docChgLst>
  <pc:docChgLst>
    <pc:chgData name="Erik van den Heuvel2" userId="S::erik.vanden.heuvel_arnhem.nl#ext#@old.onmicrosoft.com::0e8ca815-56d4-45ef-95b0-a907d487a16d" providerId="AD" clId="Web-{42B4EAD4-0CE1-4933-9C34-04A9D930A1D0}"/>
    <pc:docChg chg="modSld">
      <pc:chgData name="Erik van den Heuvel2" userId="S::erik.vanden.heuvel_arnhem.nl#ext#@old.onmicrosoft.com::0e8ca815-56d4-45ef-95b0-a907d487a16d" providerId="AD" clId="Web-{42B4EAD4-0CE1-4933-9C34-04A9D930A1D0}" dt="2021-09-13T18:19:54.465" v="30"/>
      <pc:docMkLst>
        <pc:docMk/>
      </pc:docMkLst>
      <pc:sldChg chg="modSp">
        <pc:chgData name="Erik van den Heuvel2" userId="S::erik.vanden.heuvel_arnhem.nl#ext#@old.onmicrosoft.com::0e8ca815-56d4-45ef-95b0-a907d487a16d" providerId="AD" clId="Web-{42B4EAD4-0CE1-4933-9C34-04A9D930A1D0}" dt="2021-09-13T18:17:47.651" v="3" actId="20577"/>
        <pc:sldMkLst>
          <pc:docMk/>
          <pc:sldMk cId="4294801366" sldId="256"/>
        </pc:sldMkLst>
        <pc:spChg chg="mod">
          <ac:chgData name="Erik van den Heuvel2" userId="S::erik.vanden.heuvel_arnhem.nl#ext#@old.onmicrosoft.com::0e8ca815-56d4-45ef-95b0-a907d487a16d" providerId="AD" clId="Web-{42B4EAD4-0CE1-4933-9C34-04A9D930A1D0}" dt="2021-09-13T18:17:47.651" v="3" actId="20577"/>
          <ac:spMkLst>
            <pc:docMk/>
            <pc:sldMk cId="4294801366" sldId="256"/>
            <ac:spMk id="6" creationId="{E93E7704-76BD-46DC-9F0C-BEC31915282A}"/>
          </ac:spMkLst>
        </pc:sp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8:43.011" v="5"/>
        <pc:sldMkLst>
          <pc:docMk/>
          <pc:sldMk cId="3701897092" sldId="288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8:43.011" v="5"/>
          <ac:graphicFrameMkLst>
            <pc:docMk/>
            <pc:sldMk cId="3701897092" sldId="288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8:51.058" v="7"/>
        <pc:sldMkLst>
          <pc:docMk/>
          <pc:sldMk cId="2855101858" sldId="306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8:51.058" v="7"/>
          <ac:graphicFrameMkLst>
            <pc:docMk/>
            <pc:sldMk cId="2855101858" sldId="306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8:55.871" v="9"/>
        <pc:sldMkLst>
          <pc:docMk/>
          <pc:sldMk cId="3079138989" sldId="313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8:55.871" v="9"/>
          <ac:graphicFrameMkLst>
            <pc:docMk/>
            <pc:sldMk cId="3079138989" sldId="313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09.012" v="11"/>
        <pc:sldMkLst>
          <pc:docMk/>
          <pc:sldMk cId="2482349218" sldId="314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09.012" v="11"/>
          <ac:graphicFrameMkLst>
            <pc:docMk/>
            <pc:sldMk cId="2482349218" sldId="314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11.668" v="13"/>
        <pc:sldMkLst>
          <pc:docMk/>
          <pc:sldMk cId="463995878" sldId="315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11.668" v="13"/>
          <ac:graphicFrameMkLst>
            <pc:docMk/>
            <pc:sldMk cId="463995878" sldId="315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14.434" v="15"/>
        <pc:sldMkLst>
          <pc:docMk/>
          <pc:sldMk cId="952288989" sldId="316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14.434" v="15"/>
          <ac:graphicFrameMkLst>
            <pc:docMk/>
            <pc:sldMk cId="952288989" sldId="316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17.590" v="17"/>
        <pc:sldMkLst>
          <pc:docMk/>
          <pc:sldMk cId="4110824305" sldId="317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17.590" v="17"/>
          <ac:graphicFrameMkLst>
            <pc:docMk/>
            <pc:sldMk cId="4110824305" sldId="317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24.856" v="19"/>
        <pc:sldMkLst>
          <pc:docMk/>
          <pc:sldMk cId="2905715582" sldId="318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24.856" v="19"/>
          <ac:graphicFrameMkLst>
            <pc:docMk/>
            <pc:sldMk cId="2905715582" sldId="318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27.981" v="21"/>
        <pc:sldMkLst>
          <pc:docMk/>
          <pc:sldMk cId="2643669441" sldId="319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27.981" v="21"/>
          <ac:graphicFrameMkLst>
            <pc:docMk/>
            <pc:sldMk cId="2643669441" sldId="319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39.793" v="23"/>
        <pc:sldMkLst>
          <pc:docMk/>
          <pc:sldMk cId="2566031894" sldId="320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39.793" v="23"/>
          <ac:graphicFrameMkLst>
            <pc:docMk/>
            <pc:sldMk cId="2566031894" sldId="320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44.200" v="25"/>
        <pc:sldMkLst>
          <pc:docMk/>
          <pc:sldMk cId="3745534820" sldId="321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44.200" v="25"/>
          <ac:graphicFrameMkLst>
            <pc:docMk/>
            <pc:sldMk cId="3745534820" sldId="321"/>
            <ac:graphicFrameMk id="5" creationId="{9BA63656-F79E-4618-BAA6-5939570FDA4E}"/>
          </ac:graphicFrameMkLst>
        </pc:graphicFrame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54.465" v="30"/>
        <pc:sldMkLst>
          <pc:docMk/>
          <pc:sldMk cId="3608317744" sldId="322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54.465" v="30"/>
          <ac:graphicFrameMkLst>
            <pc:docMk/>
            <pc:sldMk cId="3608317744" sldId="322"/>
            <ac:graphicFrameMk id="5" creationId="{9BA63656-F79E-4618-BAA6-5939570FDA4E}"/>
          </ac:graphicFrameMkLst>
        </pc:graphicFrameChg>
        <pc:picChg chg="mod">
          <ac:chgData name="Erik van den Heuvel2" userId="S::erik.vanden.heuvel_arnhem.nl#ext#@old.onmicrosoft.com::0e8ca815-56d4-45ef-95b0-a907d487a16d" providerId="AD" clId="Web-{42B4EAD4-0CE1-4933-9C34-04A9D930A1D0}" dt="2021-09-13T18:19:52.325" v="28" actId="1076"/>
          <ac:picMkLst>
            <pc:docMk/>
            <pc:sldMk cId="3608317744" sldId="322"/>
            <ac:picMk id="2" creationId="{49E86D51-4E55-4826-AEA1-5316D37AD7A2}"/>
          </ac:picMkLst>
        </pc:picChg>
      </pc:sldChg>
      <pc:sldChg chg="modSp">
        <pc:chgData name="Erik van den Heuvel2" userId="S::erik.vanden.heuvel_arnhem.nl#ext#@old.onmicrosoft.com::0e8ca815-56d4-45ef-95b0-a907d487a16d" providerId="AD" clId="Web-{42B4EAD4-0CE1-4933-9C34-04A9D930A1D0}" dt="2021-09-13T18:19:48.637" v="27"/>
        <pc:sldMkLst>
          <pc:docMk/>
          <pc:sldMk cId="3360520739" sldId="324"/>
        </pc:sldMkLst>
        <pc:graphicFrameChg chg="mod modGraphic">
          <ac:chgData name="Erik van den Heuvel2" userId="S::erik.vanden.heuvel_arnhem.nl#ext#@old.onmicrosoft.com::0e8ca815-56d4-45ef-95b0-a907d487a16d" providerId="AD" clId="Web-{42B4EAD4-0CE1-4933-9C34-04A9D930A1D0}" dt="2021-09-13T18:19:48.637" v="27"/>
          <ac:graphicFrameMkLst>
            <pc:docMk/>
            <pc:sldMk cId="3360520739" sldId="324"/>
            <ac:graphicFrameMk id="5" creationId="{9BA63656-F79E-4618-BAA6-5939570FDA4E}"/>
          </ac:graphicFrameMkLst>
        </pc:graphicFrameChg>
      </pc:sldChg>
    </pc:docChg>
  </pc:docChgLst>
  <pc:docChgLst>
    <pc:chgData name="Goebel, CJ (Coen)" userId="S::cj.goebel@drechtsteden.nl::f5d40609-8e5f-4507-a4a1-2b64ed1e6cf6" providerId="AD" clId="Web-{8BF9FD1A-A9A0-4858-81C7-2695F6B84606}"/>
    <pc:docChg chg="modSld">
      <pc:chgData name="Goebel, CJ (Coen)" userId="S::cj.goebel@drechtsteden.nl::f5d40609-8e5f-4507-a4a1-2b64ed1e6cf6" providerId="AD" clId="Web-{8BF9FD1A-A9A0-4858-81C7-2695F6B84606}" dt="2021-03-08T09:16:27.375" v="0"/>
      <pc:docMkLst>
        <pc:docMk/>
      </pc:docMkLst>
      <pc:sldChg chg="modSp">
        <pc:chgData name="Goebel, CJ (Coen)" userId="S::cj.goebel@drechtsteden.nl::f5d40609-8e5f-4507-a4a1-2b64ed1e6cf6" providerId="AD" clId="Web-{8BF9FD1A-A9A0-4858-81C7-2695F6B84606}" dt="2021-03-08T09:16:27.375" v="0"/>
        <pc:sldMkLst>
          <pc:docMk/>
          <pc:sldMk cId="4294801366" sldId="256"/>
        </pc:sldMkLst>
        <pc:picChg chg="mod">
          <ac:chgData name="Goebel, CJ (Coen)" userId="S::cj.goebel@drechtsteden.nl::f5d40609-8e5f-4507-a4a1-2b64ed1e6cf6" providerId="AD" clId="Web-{8BF9FD1A-A9A0-4858-81C7-2695F6B84606}" dt="2021-03-08T09:16:27.375" v="0"/>
          <ac:picMkLst>
            <pc:docMk/>
            <pc:sldMk cId="4294801366" sldId="256"/>
            <ac:picMk id="12" creationId="{DC87BDFF-EF07-4005-A22D-70BD5AE3B8A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0902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4693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233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28174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488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6357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48243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1300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905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03139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3591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BDC02-617D-4253-870D-505C59FF8AA1}" type="datetimeFigureOut">
              <a:rPr lang="nl-NL" smtClean="0"/>
              <a:t>13-9-2021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E4E16A-7834-4738-B488-2B3D845100E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3714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E93E7704-76BD-46DC-9F0C-BEC31915282A}"/>
              </a:ext>
            </a:extLst>
          </p:cNvPr>
          <p:cNvSpPr txBox="1"/>
          <p:nvPr/>
        </p:nvSpPr>
        <p:spPr>
          <a:xfrm>
            <a:off x="505863" y="2476130"/>
            <a:ext cx="11180274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3600" dirty="0">
                <a:latin typeface="+mj-lt"/>
              </a:rPr>
              <a:t>“Waar staan we nu?”</a:t>
            </a:r>
          </a:p>
          <a:p>
            <a:pPr algn="ctr"/>
            <a:endParaRPr lang="nl-NL" sz="1600">
              <a:latin typeface="+mj-lt"/>
            </a:endParaRPr>
          </a:p>
          <a:p>
            <a:pPr algn="ctr"/>
            <a:r>
              <a:rPr lang="nl-NL" sz="2800" dirty="0">
                <a:highlight>
                  <a:srgbClr val="000000"/>
                </a:highlight>
                <a:latin typeface="+mj-lt"/>
              </a:rPr>
              <a:t>XXXXX </a:t>
            </a:r>
            <a:r>
              <a:rPr lang="nl-NL" sz="2800" dirty="0">
                <a:latin typeface="+mj-lt"/>
              </a:rPr>
              <a:t>, </a:t>
            </a:r>
            <a:r>
              <a:rPr lang="nl-NL" sz="2800" dirty="0">
                <a:highlight>
                  <a:srgbClr val="000000"/>
                </a:highlight>
                <a:latin typeface="+mj-lt"/>
              </a:rPr>
              <a:t>XXXXX </a:t>
            </a:r>
            <a:r>
              <a:rPr lang="nl-NL" sz="2800" dirty="0">
                <a:latin typeface="+mj-lt"/>
              </a:rPr>
              <a:t>, </a:t>
            </a:r>
            <a:r>
              <a:rPr lang="nl-NL" sz="2800" dirty="0">
                <a:highlight>
                  <a:srgbClr val="000000"/>
                </a:highlight>
                <a:latin typeface="+mj-lt"/>
              </a:rPr>
              <a:t>XXXXX </a:t>
            </a:r>
            <a:endParaRPr lang="nl-NL" sz="2800" dirty="0">
              <a:latin typeface="+mj-lt"/>
              <a:cs typeface="Calibri Light"/>
            </a:endParaRPr>
          </a:p>
          <a:p>
            <a:pPr algn="ctr"/>
            <a:r>
              <a:rPr lang="nl-NL" sz="2800" dirty="0">
                <a:latin typeface="Calibri Light"/>
                <a:cs typeface="Calibri Light"/>
              </a:rPr>
              <a:t>29-03-2021</a:t>
            </a:r>
          </a:p>
        </p:txBody>
      </p:sp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557438"/>
              </p:ext>
            </p:extLst>
          </p:nvPr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130933"/>
            <a:ext cx="2975860" cy="562708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5494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94801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561822"/>
              </p:ext>
            </p:extLst>
          </p:nvPr>
        </p:nvGraphicFramePr>
        <p:xfrm>
          <a:off x="0" y="6477000"/>
          <a:ext cx="12192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10</a:t>
                      </a:fld>
                      <a:endParaRPr lang="sv-SE" sz="16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624829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Memo - Overwegingen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512899" y="1637212"/>
            <a:ext cx="11423648" cy="47459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latin typeface="+mj-lt"/>
                <a:cs typeface="Calibri"/>
              </a:rPr>
              <a:t>Er </a:t>
            </a:r>
            <a:r>
              <a:rPr lang="en-GB" sz="2000" err="1">
                <a:latin typeface="+mj-lt"/>
                <a:cs typeface="Calibri"/>
              </a:rPr>
              <a:t>moet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b="1" err="1">
                <a:latin typeface="+mj-lt"/>
                <a:cs typeface="Calibri"/>
              </a:rPr>
              <a:t>eerst</a:t>
            </a:r>
            <a:r>
              <a:rPr lang="en-GB" sz="2000" b="1">
                <a:latin typeface="+mj-lt"/>
                <a:cs typeface="Calibri"/>
              </a:rPr>
              <a:t> </a:t>
            </a:r>
            <a:r>
              <a:rPr lang="en-GB" sz="2000" b="1" err="1">
                <a:latin typeface="+mj-lt"/>
                <a:cs typeface="Calibri"/>
              </a:rPr>
              <a:t>een</a:t>
            </a:r>
            <a:r>
              <a:rPr lang="en-GB" sz="2000" b="1">
                <a:latin typeface="+mj-lt"/>
                <a:cs typeface="Calibri"/>
              </a:rPr>
              <a:t> </a:t>
            </a:r>
            <a:r>
              <a:rPr lang="en-GB" sz="2000" b="1" err="1">
                <a:latin typeface="+mj-lt"/>
                <a:cs typeface="Calibri"/>
              </a:rPr>
              <a:t>goed</a:t>
            </a:r>
            <a:r>
              <a:rPr lang="en-GB" sz="2000" b="1">
                <a:latin typeface="+mj-lt"/>
                <a:cs typeface="Calibri"/>
              </a:rPr>
              <a:t> product </a:t>
            </a:r>
            <a:r>
              <a:rPr lang="en-GB" sz="2000" err="1">
                <a:latin typeface="+mj-lt"/>
                <a:cs typeface="Calibri"/>
              </a:rPr>
              <a:t>staan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dat</a:t>
            </a:r>
            <a:r>
              <a:rPr lang="en-GB" sz="2000">
                <a:latin typeface="+mj-lt"/>
                <a:cs typeface="Calibri"/>
              </a:rPr>
              <a:t> (</a:t>
            </a:r>
            <a:r>
              <a:rPr lang="en-GB" sz="2000" err="1">
                <a:latin typeface="+mj-lt"/>
                <a:cs typeface="Calibri"/>
              </a:rPr>
              <a:t>technisch</a:t>
            </a:r>
            <a:r>
              <a:rPr lang="en-GB" sz="2000">
                <a:latin typeface="+mj-lt"/>
                <a:cs typeface="Calibri"/>
              </a:rPr>
              <a:t>) </a:t>
            </a:r>
            <a:r>
              <a:rPr lang="en-GB" sz="2000" err="1">
                <a:latin typeface="+mj-lt"/>
                <a:cs typeface="Calibri"/>
              </a:rPr>
              <a:t>getest</a:t>
            </a:r>
            <a:r>
              <a:rPr lang="en-GB" sz="2000">
                <a:latin typeface="+mj-lt"/>
                <a:cs typeface="Calibri"/>
              </a:rPr>
              <a:t> is </a:t>
            </a:r>
            <a:r>
              <a:rPr lang="en-GB" sz="2000" err="1">
                <a:latin typeface="+mj-lt"/>
                <a:cs typeface="Calibri"/>
              </a:rPr>
              <a:t>voordat</a:t>
            </a:r>
            <a:r>
              <a:rPr lang="en-GB" sz="2000">
                <a:latin typeface="+mj-lt"/>
                <a:cs typeface="Calibri"/>
              </a:rPr>
              <a:t> het de </a:t>
            </a:r>
            <a:r>
              <a:rPr lang="en-GB" sz="2000" err="1">
                <a:latin typeface="+mj-lt"/>
                <a:cs typeface="Calibri"/>
              </a:rPr>
              <a:t>moeite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waard</a:t>
            </a:r>
            <a:r>
              <a:rPr lang="en-GB" sz="2000">
                <a:latin typeface="+mj-lt"/>
                <a:cs typeface="Calibri"/>
              </a:rPr>
              <a:t> is om </a:t>
            </a:r>
            <a:r>
              <a:rPr lang="en-GB" sz="2000" err="1">
                <a:latin typeface="+mj-lt"/>
                <a:cs typeface="Calibri"/>
              </a:rPr>
              <a:t>een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kwantitatieve</a:t>
            </a:r>
            <a:r>
              <a:rPr lang="en-GB" sz="2000">
                <a:latin typeface="+mj-lt"/>
                <a:cs typeface="Calibri"/>
              </a:rPr>
              <a:t> test </a:t>
            </a:r>
            <a:r>
              <a:rPr lang="en-GB" sz="2000" err="1">
                <a:latin typeface="+mj-lt"/>
                <a:cs typeface="Calibri"/>
              </a:rPr>
              <a:t>te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doen</a:t>
            </a:r>
            <a:r>
              <a:rPr lang="en-GB" sz="2000">
                <a:latin typeface="+mj-lt"/>
                <a:cs typeface="Calibri"/>
              </a:rPr>
              <a:t>.</a:t>
            </a:r>
          </a:p>
          <a:p>
            <a:endParaRPr lang="en-GB" sz="2000">
              <a:latin typeface="+mj-lt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latin typeface="+mj-lt"/>
                <a:cs typeface="Calibri"/>
              </a:rPr>
              <a:t>Omnichannel component (</a:t>
            </a:r>
            <a:r>
              <a:rPr lang="en-GB" sz="2000" err="1">
                <a:latin typeface="+mj-lt"/>
                <a:cs typeface="Calibri"/>
              </a:rPr>
              <a:t>kanaalkeuze</a:t>
            </a:r>
            <a:r>
              <a:rPr lang="en-GB" sz="2000">
                <a:latin typeface="+mj-lt"/>
                <a:cs typeface="Calibri"/>
              </a:rPr>
              <a:t>) is </a:t>
            </a:r>
            <a:r>
              <a:rPr lang="en-GB" sz="2000" b="1" err="1">
                <a:latin typeface="+mj-lt"/>
                <a:cs typeface="Calibri"/>
              </a:rPr>
              <a:t>integraal</a:t>
            </a:r>
            <a:r>
              <a:rPr lang="en-GB" sz="2000" b="1">
                <a:latin typeface="+mj-lt"/>
                <a:cs typeface="Calibri"/>
              </a:rPr>
              <a:t> </a:t>
            </a:r>
            <a:r>
              <a:rPr lang="en-GB" sz="2000" b="1" err="1">
                <a:latin typeface="+mj-lt"/>
                <a:cs typeface="Calibri"/>
              </a:rPr>
              <a:t>onderdeel</a:t>
            </a:r>
            <a:r>
              <a:rPr lang="en-GB" sz="2000">
                <a:latin typeface="+mj-lt"/>
                <a:cs typeface="Calibri"/>
              </a:rPr>
              <a:t> van ID Contact, </a:t>
            </a:r>
            <a:r>
              <a:rPr lang="en-GB" sz="2000" err="1">
                <a:latin typeface="+mj-lt"/>
                <a:cs typeface="Calibri"/>
              </a:rPr>
              <a:t>dus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moet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ook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terugkomen</a:t>
            </a:r>
            <a:r>
              <a:rPr lang="en-GB" sz="2000">
                <a:latin typeface="+mj-lt"/>
                <a:cs typeface="Calibri"/>
              </a:rPr>
              <a:t> in test.</a:t>
            </a:r>
          </a:p>
          <a:p>
            <a:endParaRPr lang="en-GB" sz="2000">
              <a:latin typeface="+mj-lt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err="1">
                <a:latin typeface="+mj-lt"/>
                <a:ea typeface="+mn-lt"/>
                <a:cs typeface="+mn-lt"/>
              </a:rPr>
              <a:t>Grootschalig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kwantitatief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onderzoek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kost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veel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tijd</a:t>
            </a:r>
            <a:r>
              <a:rPr lang="en-GB" sz="2000">
                <a:latin typeface="+mj-lt"/>
                <a:ea typeface="+mn-lt"/>
                <a:cs typeface="+mn-lt"/>
              </a:rPr>
              <a:t> en </a:t>
            </a:r>
            <a:r>
              <a:rPr lang="en-GB" sz="2000" err="1">
                <a:latin typeface="+mj-lt"/>
                <a:ea typeface="+mn-lt"/>
                <a:cs typeface="+mn-lt"/>
              </a:rPr>
              <a:t>capaciteit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enis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b="1" err="1">
                <a:latin typeface="+mj-lt"/>
                <a:ea typeface="+mn-lt"/>
                <a:cs typeface="+mn-lt"/>
              </a:rPr>
              <a:t>waarschijnlijk</a:t>
            </a:r>
            <a:r>
              <a:rPr lang="en-GB" sz="2000" b="1">
                <a:latin typeface="+mj-lt"/>
                <a:ea typeface="+mn-lt"/>
                <a:cs typeface="+mn-lt"/>
              </a:rPr>
              <a:t> </a:t>
            </a:r>
            <a:r>
              <a:rPr lang="en-GB" sz="2000" b="1" err="1">
                <a:latin typeface="+mj-lt"/>
                <a:ea typeface="+mn-lt"/>
                <a:cs typeface="+mn-lt"/>
              </a:rPr>
              <a:t>daarom</a:t>
            </a:r>
            <a:r>
              <a:rPr lang="en-GB" sz="2000" b="1">
                <a:latin typeface="+mj-lt"/>
                <a:ea typeface="+mn-lt"/>
                <a:cs typeface="+mn-lt"/>
              </a:rPr>
              <a:t> </a:t>
            </a:r>
            <a:r>
              <a:rPr lang="en-GB" sz="2000" b="1" err="1">
                <a:latin typeface="+mj-lt"/>
                <a:ea typeface="+mn-lt"/>
                <a:cs typeface="+mn-lt"/>
              </a:rPr>
              <a:t>niet</a:t>
            </a:r>
            <a:r>
              <a:rPr lang="en-GB" sz="2000" b="1">
                <a:latin typeface="+mj-lt"/>
                <a:ea typeface="+mn-lt"/>
                <a:cs typeface="+mn-lt"/>
              </a:rPr>
              <a:t> </a:t>
            </a:r>
            <a:r>
              <a:rPr lang="en-GB" sz="2000" b="1" err="1">
                <a:latin typeface="+mj-lt"/>
                <a:ea typeface="+mn-lt"/>
                <a:cs typeface="+mn-lt"/>
              </a:rPr>
              <a:t>haalbaar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br>
              <a:rPr lang="en-GB" sz="2000">
                <a:latin typeface="+mj-lt"/>
                <a:ea typeface="+mn-lt"/>
                <a:cs typeface="+mn-lt"/>
              </a:rPr>
            </a:br>
            <a:r>
              <a:rPr lang="en-GB" sz="2000">
                <a:latin typeface="+mj-lt"/>
                <a:ea typeface="+mn-lt"/>
                <a:cs typeface="+mn-lt"/>
              </a:rPr>
              <a:t>met </a:t>
            </a:r>
            <a:r>
              <a:rPr lang="en-GB" sz="2000" err="1">
                <a:latin typeface="+mj-lt"/>
                <a:ea typeface="+mn-lt"/>
                <a:cs typeface="+mn-lt"/>
              </a:rPr>
              <a:t>huidige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projectgroep</a:t>
            </a:r>
            <a:r>
              <a:rPr lang="en-GB" sz="2000">
                <a:latin typeface="+mj-lt"/>
                <a:ea typeface="+mn-lt"/>
                <a:cs typeface="+mn-lt"/>
              </a:rPr>
              <a:t>.</a:t>
            </a:r>
            <a:endParaRPr lang="en-US" sz="2000">
              <a:latin typeface="+mj-lt"/>
              <a:ea typeface="+mn-lt"/>
              <a:cs typeface="+mn-lt"/>
            </a:endParaRPr>
          </a:p>
          <a:p>
            <a:endParaRPr lang="en-GB" sz="2000">
              <a:latin typeface="+mj-lt"/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err="1">
                <a:latin typeface="+mj-lt"/>
                <a:ea typeface="+mn-lt"/>
                <a:cs typeface="+mn-lt"/>
              </a:rPr>
              <a:t>Een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goed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ontwikkelde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testomgeving</a:t>
            </a:r>
            <a:r>
              <a:rPr lang="en-GB" sz="2000">
                <a:latin typeface="+mj-lt"/>
                <a:ea typeface="+mn-lt"/>
                <a:cs typeface="+mn-lt"/>
              </a:rPr>
              <a:t> ID Contact </a:t>
            </a:r>
            <a:r>
              <a:rPr lang="en-GB" sz="2000" err="1">
                <a:latin typeface="+mj-lt"/>
                <a:ea typeface="+mn-lt"/>
                <a:cs typeface="+mn-lt"/>
              </a:rPr>
              <a:t>kan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b="1" err="1">
                <a:latin typeface="+mj-lt"/>
                <a:ea typeface="+mn-lt"/>
                <a:cs typeface="+mn-lt"/>
              </a:rPr>
              <a:t>meerdere</a:t>
            </a:r>
            <a:r>
              <a:rPr lang="en-GB" sz="2000" b="1">
                <a:latin typeface="+mj-lt"/>
                <a:ea typeface="+mn-lt"/>
                <a:cs typeface="+mn-lt"/>
              </a:rPr>
              <a:t> </a:t>
            </a:r>
            <a:r>
              <a:rPr lang="en-GB" sz="2000" b="1" err="1">
                <a:latin typeface="+mj-lt"/>
                <a:ea typeface="+mn-lt"/>
                <a:cs typeface="+mn-lt"/>
              </a:rPr>
              <a:t>doelen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dienen</a:t>
            </a:r>
            <a:r>
              <a:rPr lang="en-GB" sz="2000">
                <a:latin typeface="+mj-lt"/>
                <a:ea typeface="+mn-lt"/>
                <a:cs typeface="+mn-lt"/>
              </a:rPr>
              <a:t>:</a:t>
            </a:r>
            <a:endParaRPr lang="en-US" sz="2000">
              <a:latin typeface="+mj-lt"/>
              <a:ea typeface="+mn-lt"/>
              <a:cs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err="1">
                <a:latin typeface="+mj-lt"/>
                <a:ea typeface="+mn-lt"/>
                <a:cs typeface="+mn-lt"/>
              </a:rPr>
              <a:t>Demonstratie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leveranciers</a:t>
            </a:r>
            <a:r>
              <a:rPr lang="en-GB" sz="2000">
                <a:latin typeface="+mj-lt"/>
                <a:ea typeface="+mn-lt"/>
                <a:cs typeface="+mn-lt"/>
              </a:rPr>
              <a:t> en partners</a:t>
            </a:r>
            <a:endParaRPr lang="en-US" sz="2000">
              <a:latin typeface="+mj-lt"/>
              <a:ea typeface="+mn-lt"/>
              <a:cs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err="1">
                <a:latin typeface="+mj-lt"/>
                <a:ea typeface="+mn-lt"/>
                <a:cs typeface="+mn-lt"/>
              </a:rPr>
              <a:t>Testomgeving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voor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gemeenten</a:t>
            </a:r>
            <a:r>
              <a:rPr lang="en-GB" sz="2000">
                <a:latin typeface="+mj-lt"/>
                <a:ea typeface="+mn-lt"/>
                <a:cs typeface="+mn-lt"/>
              </a:rPr>
              <a:t>/</a:t>
            </a:r>
            <a:r>
              <a:rPr lang="en-GB" sz="2000" err="1">
                <a:latin typeface="+mj-lt"/>
                <a:ea typeface="+mn-lt"/>
                <a:cs typeface="+mn-lt"/>
              </a:rPr>
              <a:t>medewerkers</a:t>
            </a:r>
            <a:endParaRPr lang="en-US" sz="2000">
              <a:latin typeface="+mj-lt"/>
              <a:ea typeface="+mn-lt"/>
              <a:cs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>
                <a:latin typeface="+mj-lt"/>
                <a:ea typeface="+mn-lt"/>
                <a:cs typeface="+mn-lt"/>
              </a:rPr>
              <a:t>Basis </a:t>
            </a:r>
            <a:r>
              <a:rPr lang="en-GB" sz="2000" err="1">
                <a:latin typeface="+mj-lt"/>
                <a:ea typeface="+mn-lt"/>
                <a:cs typeface="+mn-lt"/>
              </a:rPr>
              <a:t>voor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grotere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toetsing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bij</a:t>
            </a:r>
            <a:r>
              <a:rPr lang="en-GB" sz="2000">
                <a:latin typeface="+mj-lt"/>
                <a:ea typeface="+mn-lt"/>
                <a:cs typeface="+mn-lt"/>
              </a:rPr>
              <a:t> </a:t>
            </a:r>
            <a:r>
              <a:rPr lang="en-GB" sz="2000" err="1">
                <a:latin typeface="+mj-lt"/>
                <a:ea typeface="+mn-lt"/>
                <a:cs typeface="+mn-lt"/>
              </a:rPr>
              <a:t>inwoners</a:t>
            </a:r>
            <a:endParaRPr lang="en-US" sz="2000">
              <a:latin typeface="+mj-lt"/>
              <a:ea typeface="+mn-lt"/>
              <a:cs typeface="+mn-lt"/>
            </a:endParaRPr>
          </a:p>
          <a:p>
            <a:endParaRPr lang="en-GB" sz="2000">
              <a:latin typeface="+mj-lt"/>
              <a:cs typeface="Calibri"/>
            </a:endParaRPr>
          </a:p>
          <a:p>
            <a:pPr>
              <a:lnSpc>
                <a:spcPct val="120000"/>
              </a:lnSpc>
            </a:pPr>
            <a:endParaRPr lang="nl-NL" sz="2000">
              <a:latin typeface="+mj-l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43669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4874511"/>
              </p:ext>
            </p:extLst>
          </p:nvPr>
        </p:nvGraphicFramePr>
        <p:xfrm>
          <a:off x="0" y="6477000"/>
          <a:ext cx="12192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11</a:t>
                      </a:fld>
                      <a:endParaRPr lang="sv-SE" sz="16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624829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Memo - Voorstel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512899" y="1637212"/>
            <a:ext cx="11423648" cy="45243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indent="0">
              <a:buNone/>
            </a:pPr>
            <a:r>
              <a:rPr lang="en-GB" sz="2400" i="1">
                <a:latin typeface="+mj-lt"/>
                <a:cs typeface="Calibri" panose="020F0502020204030204"/>
              </a:rPr>
              <a:t>Het gemeente-</a:t>
            </a:r>
            <a:r>
              <a:rPr lang="en-GB" sz="2400" i="1" err="1">
                <a:latin typeface="+mj-lt"/>
                <a:cs typeface="Calibri" panose="020F0502020204030204"/>
              </a:rPr>
              <a:t>onafhankelijke</a:t>
            </a:r>
            <a:r>
              <a:rPr lang="en-GB" sz="2400" i="1">
                <a:latin typeface="+mj-lt"/>
                <a:cs typeface="Calibri" panose="020F0502020204030204"/>
              </a:rPr>
              <a:t> scenario</a:t>
            </a:r>
          </a:p>
          <a:p>
            <a:pPr marL="0" indent="0">
              <a:buNone/>
            </a:pPr>
            <a:endParaRPr lang="en-GB" sz="2400">
              <a:latin typeface="+mj-lt"/>
              <a:cs typeface="Calibri" panose="020F0502020204030204"/>
            </a:endParaRPr>
          </a:p>
          <a:p>
            <a:pPr marL="0" indent="0" algn="ctr">
              <a:buNone/>
            </a:pPr>
            <a:r>
              <a:rPr lang="en-GB" sz="2400" b="1">
                <a:latin typeface="+mj-lt"/>
                <a:cs typeface="Calibri" panose="020F0502020204030204"/>
              </a:rPr>
              <a:t>Prototype ID Contact UX – "Gemeente </a:t>
            </a:r>
            <a:r>
              <a:rPr lang="en-GB" sz="2400" b="1" err="1">
                <a:latin typeface="+mj-lt"/>
                <a:cs typeface="Calibri" panose="020F0502020204030204"/>
              </a:rPr>
              <a:t>Demodam</a:t>
            </a:r>
            <a:r>
              <a:rPr lang="en-GB" sz="2400" b="1">
                <a:latin typeface="+mj-lt"/>
                <a:cs typeface="Calibri" panose="020F0502020204030204"/>
              </a:rPr>
              <a:t>"</a:t>
            </a:r>
          </a:p>
          <a:p>
            <a:pPr marL="0" indent="0" algn="ctr">
              <a:buNone/>
            </a:pPr>
            <a:r>
              <a:rPr lang="en-GB" sz="2400" b="1">
                <a:latin typeface="+mj-lt"/>
                <a:cs typeface="Calibri" panose="020F0502020204030204"/>
              </a:rPr>
              <a:t>+</a:t>
            </a:r>
          </a:p>
          <a:p>
            <a:pPr marL="0" indent="0" algn="ctr">
              <a:buNone/>
            </a:pPr>
            <a:r>
              <a:rPr lang="en-GB" sz="2400" b="1">
                <a:latin typeface="+mj-lt"/>
                <a:cs typeface="Calibri" panose="020F0502020204030204"/>
              </a:rPr>
              <a:t>De </a:t>
            </a:r>
            <a:r>
              <a:rPr lang="en-GB" sz="2400" b="1" err="1">
                <a:latin typeface="+mj-lt"/>
                <a:cs typeface="Calibri" panose="020F0502020204030204"/>
              </a:rPr>
              <a:t>opstelling</a:t>
            </a:r>
            <a:r>
              <a:rPr lang="en-GB" sz="2400" b="1">
                <a:latin typeface="+mj-lt"/>
                <a:cs typeface="Calibri" panose="020F0502020204030204"/>
              </a:rPr>
              <a:t> van TG </a:t>
            </a:r>
          </a:p>
          <a:p>
            <a:pPr marL="0" indent="0" algn="ctr">
              <a:buNone/>
            </a:pPr>
            <a:endParaRPr lang="en-GB" sz="2400" b="1">
              <a:latin typeface="+mj-lt"/>
              <a:cs typeface="Calibri" panose="020F0502020204030204"/>
            </a:endParaRPr>
          </a:p>
          <a:p>
            <a:endParaRPr lang="en-GB" sz="2400">
              <a:latin typeface="+mj-lt"/>
              <a:cs typeface="Calibri" panose="020F0502020204030204"/>
            </a:endParaRPr>
          </a:p>
          <a:p>
            <a:r>
              <a:rPr lang="en-GB" sz="2400">
                <a:latin typeface="+mj-lt"/>
                <a:cs typeface="Calibri" panose="020F0502020204030204"/>
              </a:rPr>
              <a:t>Met </a:t>
            </a:r>
            <a:r>
              <a:rPr lang="en-GB" sz="2400" err="1">
                <a:latin typeface="+mj-lt"/>
                <a:cs typeface="Calibri" panose="020F0502020204030204"/>
              </a:rPr>
              <a:t>als</a:t>
            </a:r>
            <a:r>
              <a:rPr lang="en-GB" sz="2400">
                <a:latin typeface="+mj-lt"/>
                <a:cs typeface="Calibri" panose="020F0502020204030204"/>
              </a:rPr>
              <a:t> </a:t>
            </a:r>
            <a:r>
              <a:rPr lang="en-GB" sz="2400" err="1">
                <a:latin typeface="+mj-lt"/>
                <a:cs typeface="Calibri" panose="020F0502020204030204"/>
              </a:rPr>
              <a:t>referentie-implementaties</a:t>
            </a:r>
            <a:r>
              <a:rPr lang="en-GB" sz="2400">
                <a:latin typeface="+mj-lt"/>
                <a:cs typeface="Calibri" panose="020F0502020204030204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+mj-lt"/>
                <a:cs typeface="Calibri" panose="020F0502020204030204"/>
              </a:rPr>
              <a:t>24Sessions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+mj-lt"/>
                <a:cs typeface="Calibri" panose="020F0502020204030204"/>
              </a:rPr>
              <a:t>Matrix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+mj-lt"/>
                <a:cs typeface="Calibri" panose="020F0502020204030204"/>
              </a:rPr>
              <a:t>Amazon Connect</a:t>
            </a:r>
          </a:p>
          <a:p>
            <a:pPr marL="0" indent="0">
              <a:buNone/>
            </a:pPr>
            <a:r>
              <a:rPr lang="en-GB" sz="2400">
                <a:latin typeface="+mj-lt"/>
                <a:cs typeface="Calibri" panose="020F0502020204030204"/>
              </a:rPr>
              <a:t>   </a:t>
            </a:r>
            <a:endParaRPr lang="nl-NL" sz="2400">
              <a:latin typeface="+mj-l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66031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2126517"/>
              </p:ext>
            </p:extLst>
          </p:nvPr>
        </p:nvGraphicFramePr>
        <p:xfrm>
          <a:off x="0" y="6477000"/>
          <a:ext cx="12192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12</a:t>
                      </a:fld>
                      <a:endParaRPr lang="sv-SE" sz="16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624829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>
                <a:ea typeface="+mj-lt"/>
                <a:cs typeface="+mj-lt"/>
              </a:rPr>
              <a:t>Memo  -</a:t>
            </a:r>
            <a:r>
              <a:rPr lang="en-GB" sz="3600" err="1">
                <a:ea typeface="+mj-lt"/>
                <a:cs typeface="+mj-lt"/>
              </a:rPr>
              <a:t>Eindproduct</a:t>
            </a:r>
            <a:endParaRPr lang="en-NL" sz="3600" err="1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534164" y="1794103"/>
            <a:ext cx="11423648" cy="30469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nl-NL" sz="2400">
                <a:latin typeface="+mj-lt"/>
                <a:cs typeface="Calibri" panose="020F0502020204030204"/>
              </a:rPr>
              <a:t>Een testopstelling waarmee een ieder de </a:t>
            </a:r>
            <a:r>
              <a:rPr lang="nl-NL" sz="2400" i="1">
                <a:latin typeface="+mj-lt"/>
                <a:cs typeface="Calibri" panose="020F0502020204030204"/>
              </a:rPr>
              <a:t>gehele flow </a:t>
            </a:r>
            <a:r>
              <a:rPr lang="nl-NL" sz="2400">
                <a:latin typeface="+mj-lt"/>
                <a:cs typeface="Calibri" panose="020F0502020204030204"/>
              </a:rPr>
              <a:t>van </a:t>
            </a:r>
            <a:endParaRPr lang="en-US">
              <a:latin typeface="Calibri" panose="020F0502020204030204"/>
              <a:cs typeface="Calibri" panose="020F0502020204030204"/>
            </a:endParaRPr>
          </a:p>
          <a:p>
            <a:r>
              <a:rPr lang="nl-NL" sz="2400">
                <a:latin typeface="+mj-lt"/>
                <a:cs typeface="Calibri" panose="020F0502020204030204"/>
              </a:rPr>
              <a:t>ID Contact kan doorlopen voor een </a:t>
            </a:r>
            <a:r>
              <a:rPr lang="nl-NL" sz="2400" i="1">
                <a:latin typeface="+mj-lt"/>
                <a:cs typeface="Calibri" panose="020F0502020204030204"/>
              </a:rPr>
              <a:t>fictieve gemeente</a:t>
            </a:r>
            <a:r>
              <a:rPr lang="nl-NL" sz="2400">
                <a:latin typeface="+mj-lt"/>
                <a:cs typeface="Calibri" panose="020F0502020204030204"/>
              </a:rPr>
              <a:t>.</a:t>
            </a:r>
            <a:endParaRPr lang="en-US">
              <a:cs typeface="Calibri" panose="020F0502020204030204"/>
            </a:endParaRPr>
          </a:p>
          <a:p>
            <a:pPr marL="457200" indent="-457200">
              <a:buAutoNum type="arabicPeriod"/>
            </a:pPr>
            <a:endParaRPr lang="nl-NL" sz="2400">
              <a:latin typeface="+mj-lt"/>
              <a:cs typeface="Calibri" panose="020F0502020204030204"/>
            </a:endParaRPr>
          </a:p>
          <a:p>
            <a:r>
              <a:rPr lang="nl-NL" sz="2400">
                <a:latin typeface="+mj-lt"/>
                <a:cs typeface="Calibri" panose="020F0502020204030204"/>
              </a:rPr>
              <a:t>Daarna evaluatie mogelijk op:</a:t>
            </a:r>
            <a:endParaRPr lang="nl-NL"/>
          </a:p>
          <a:p>
            <a:pPr marL="914400" lvl="1" indent="-457200">
              <a:buAutoNum type="arabicPeriod"/>
            </a:pPr>
            <a:r>
              <a:rPr lang="nl-NL" sz="2400">
                <a:latin typeface="+mj-lt"/>
                <a:cs typeface="Calibri" panose="020F0502020204030204"/>
              </a:rPr>
              <a:t>NORA principes</a:t>
            </a:r>
          </a:p>
          <a:p>
            <a:pPr marL="914400" lvl="1" indent="-457200">
              <a:buAutoNum type="arabicPeriod"/>
            </a:pPr>
            <a:r>
              <a:rPr lang="nl-NL" sz="2400">
                <a:latin typeface="+mj-lt"/>
                <a:cs typeface="Calibri" panose="020F0502020204030204"/>
              </a:rPr>
              <a:t>Common </a:t>
            </a:r>
            <a:r>
              <a:rPr lang="nl-NL" sz="2400" err="1">
                <a:latin typeface="+mj-lt"/>
                <a:cs typeface="Calibri" panose="020F0502020204030204"/>
              </a:rPr>
              <a:t>Ground</a:t>
            </a:r>
            <a:r>
              <a:rPr lang="nl-NL" sz="2400">
                <a:latin typeface="+mj-lt"/>
                <a:cs typeface="Calibri" panose="020F0502020204030204"/>
              </a:rPr>
              <a:t> 5-lagenmodel</a:t>
            </a:r>
          </a:p>
          <a:p>
            <a:pPr marL="914400" lvl="1" indent="-457200">
              <a:buAutoNum type="arabicPeriod"/>
            </a:pPr>
            <a:r>
              <a:rPr lang="nl-NL" sz="2400">
                <a:latin typeface="+mj-lt"/>
                <a:cs typeface="Calibri" panose="020F0502020204030204"/>
              </a:rPr>
              <a:t>Biometrie</a:t>
            </a:r>
          </a:p>
          <a:p>
            <a:pPr marL="914400" lvl="1" indent="-457200">
              <a:buAutoNum type="arabicPeriod"/>
            </a:pPr>
            <a:r>
              <a:rPr lang="nl-NL" sz="2400">
                <a:latin typeface="+mj-lt"/>
                <a:cs typeface="Calibri" panose="020F0502020204030204"/>
              </a:rPr>
              <a:t>….?    </a:t>
            </a:r>
          </a:p>
        </p:txBody>
      </p:sp>
      <p:pic>
        <p:nvPicPr>
          <p:cNvPr id="2" name="Picture 2" descr="Businesswoman thumbs up">
            <a:extLst>
              <a:ext uri="{FF2B5EF4-FFF2-40B4-BE49-F238E27FC236}">
                <a16:creationId xmlns:a16="http://schemas.microsoft.com/office/drawing/2014/main" id="{0A59BF79-7C35-47C2-8B14-D3933A110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2522" y="1713723"/>
            <a:ext cx="1280221" cy="411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534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396355"/>
              </p:ext>
            </p:extLst>
          </p:nvPr>
        </p:nvGraphicFramePr>
        <p:xfrm>
          <a:off x="0" y="6477000"/>
          <a:ext cx="12192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13</a:t>
                      </a:fld>
                      <a:endParaRPr lang="sv-SE" sz="16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624829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>
                <a:ea typeface="+mj-lt"/>
                <a:cs typeface="+mj-lt"/>
              </a:rPr>
              <a:t>Memo  - </a:t>
            </a:r>
            <a:r>
              <a:rPr lang="en-GB" sz="3600" err="1">
                <a:ea typeface="+mj-lt"/>
                <a:cs typeface="+mj-lt"/>
              </a:rPr>
              <a:t>Gevraagd</a:t>
            </a:r>
            <a:r>
              <a:rPr lang="en-GB" sz="3600">
                <a:ea typeface="+mj-lt"/>
                <a:cs typeface="+mj-lt"/>
              </a:rPr>
              <a:t> </a:t>
            </a:r>
            <a:r>
              <a:rPr lang="en-GB" sz="3600" err="1">
                <a:ea typeface="+mj-lt"/>
                <a:cs typeface="+mj-lt"/>
              </a:rPr>
              <a:t>besluit</a:t>
            </a:r>
            <a:endParaRPr lang="en-NL" sz="3600" err="1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548541" y="1779726"/>
            <a:ext cx="11423648" cy="204774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>
              <a:lnSpc>
                <a:spcPct val="90000"/>
              </a:lnSpc>
              <a:spcBef>
                <a:spcPts val="1000"/>
              </a:spcBef>
            </a:pPr>
            <a:r>
              <a:rPr lang="en-GB" sz="2400">
                <a:latin typeface="+mj-lt"/>
                <a:cs typeface="Calibri" panose="020F0502020204030204"/>
              </a:rPr>
              <a:t>We </a:t>
            </a:r>
            <a:r>
              <a:rPr lang="en-GB" sz="2400" err="1">
                <a:latin typeface="+mj-lt"/>
                <a:cs typeface="Calibri" panose="020F0502020204030204"/>
              </a:rPr>
              <a:t>vragen</a:t>
            </a:r>
            <a:r>
              <a:rPr lang="en-GB" sz="2400">
                <a:latin typeface="+mj-lt"/>
                <a:cs typeface="Calibri" panose="020F0502020204030204"/>
              </a:rPr>
              <a:t> de </a:t>
            </a:r>
            <a:r>
              <a:rPr lang="en-GB" sz="2400" err="1">
                <a:latin typeface="+mj-lt"/>
                <a:cs typeface="Calibri" panose="020F0502020204030204"/>
              </a:rPr>
              <a:t>stuurgroep</a:t>
            </a:r>
            <a:r>
              <a:rPr lang="en-GB" sz="2400">
                <a:latin typeface="+mj-lt"/>
                <a:cs typeface="Calibri" panose="020F0502020204030204"/>
              </a:rPr>
              <a:t>:</a:t>
            </a:r>
            <a:endParaRPr lang="en-US"/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en-GB" sz="2400" err="1">
                <a:latin typeface="+mj-lt"/>
                <a:cs typeface="Calibri" panose="020F0502020204030204"/>
              </a:rPr>
              <a:t>Akkoord</a:t>
            </a:r>
            <a:r>
              <a:rPr lang="en-GB" sz="2400">
                <a:latin typeface="+mj-lt"/>
                <a:cs typeface="Calibri" panose="020F0502020204030204"/>
              </a:rPr>
              <a:t> </a:t>
            </a:r>
            <a:r>
              <a:rPr lang="en-GB" sz="2400" err="1">
                <a:latin typeface="+mj-lt"/>
                <a:cs typeface="Calibri" panose="020F0502020204030204"/>
              </a:rPr>
              <a:t>te</a:t>
            </a:r>
            <a:r>
              <a:rPr lang="en-GB" sz="2400">
                <a:latin typeface="+mj-lt"/>
                <a:cs typeface="Calibri" panose="020F0502020204030204"/>
              </a:rPr>
              <a:t> </a:t>
            </a:r>
            <a:r>
              <a:rPr lang="en-GB" sz="2400" err="1">
                <a:latin typeface="+mj-lt"/>
                <a:cs typeface="Calibri" panose="020F0502020204030204"/>
              </a:rPr>
              <a:t>gaan</a:t>
            </a:r>
            <a:r>
              <a:rPr lang="en-GB" sz="2400">
                <a:latin typeface="+mj-lt"/>
                <a:cs typeface="Calibri" panose="020F0502020204030204"/>
              </a:rPr>
              <a:t> met </a:t>
            </a:r>
            <a:r>
              <a:rPr lang="en-GB" sz="2400" err="1">
                <a:latin typeface="+mj-lt"/>
                <a:cs typeface="Calibri" panose="020F0502020204030204"/>
              </a:rPr>
              <a:t>dit</a:t>
            </a:r>
            <a:r>
              <a:rPr lang="en-GB" sz="2400">
                <a:latin typeface="+mj-lt"/>
                <a:cs typeface="Calibri" panose="020F0502020204030204"/>
              </a:rPr>
              <a:t> </a:t>
            </a:r>
            <a:r>
              <a:rPr lang="en-GB" sz="2400" err="1">
                <a:latin typeface="+mj-lt"/>
                <a:cs typeface="Calibri" panose="020F0502020204030204"/>
              </a:rPr>
              <a:t>voorstel</a:t>
            </a:r>
            <a:r>
              <a:rPr lang="en-GB" sz="2400">
                <a:latin typeface="+mj-lt"/>
                <a:cs typeface="Calibri" panose="020F0502020204030204"/>
              </a:rPr>
              <a:t>;</a:t>
            </a:r>
            <a:endParaRPr lang="en-US" sz="2400">
              <a:latin typeface="+mj-lt"/>
              <a:cs typeface="Calibri" panose="020F0502020204030204"/>
            </a:endParaRPr>
          </a:p>
          <a:p>
            <a:pPr marL="514350" indent="-51435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nl" sz="2400">
                <a:latin typeface="+mj-lt"/>
                <a:cs typeface="Calibri" panose="020F0502020204030204"/>
              </a:rPr>
              <a:t>Opdracht te geven voor het uitwerken van de planning en afhankelijkheden van de gekozen aanpak. </a:t>
            </a:r>
          </a:p>
          <a:p>
            <a:pPr marL="914400" lvl="1" indent="-457200">
              <a:buAutoNum type="arabicPeriod"/>
            </a:pPr>
            <a:endParaRPr lang="nl-NL" sz="2400">
              <a:latin typeface="+mj-l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60520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424306"/>
              </p:ext>
            </p:extLst>
          </p:nvPr>
        </p:nvGraphicFramePr>
        <p:xfrm>
          <a:off x="0" y="6477000"/>
          <a:ext cx="12192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14</a:t>
                      </a:fld>
                      <a:endParaRPr lang="sv-SE" sz="16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624829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>
                <a:ea typeface="+mj-lt"/>
                <a:cs typeface="+mj-lt"/>
              </a:rPr>
              <a:t>Wat </a:t>
            </a:r>
            <a:r>
              <a:rPr lang="en-GB" sz="3600" err="1">
                <a:ea typeface="+mj-lt"/>
                <a:cs typeface="+mj-lt"/>
              </a:rPr>
              <a:t>leeft</a:t>
            </a:r>
            <a:r>
              <a:rPr lang="en-GB" sz="3600">
                <a:ea typeface="+mj-lt"/>
                <a:cs typeface="+mj-lt"/>
              </a:rPr>
              <a:t> er in de </a:t>
            </a:r>
            <a:r>
              <a:rPr lang="en-GB" sz="3600" err="1">
                <a:ea typeface="+mj-lt"/>
                <a:cs typeface="+mj-lt"/>
              </a:rPr>
              <a:t>kerngroep</a:t>
            </a:r>
            <a:r>
              <a:rPr lang="en-GB" sz="3600">
                <a:ea typeface="+mj-lt"/>
                <a:cs typeface="+mj-lt"/>
              </a:rPr>
              <a:t>?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534164" y="1794103"/>
            <a:ext cx="11423648" cy="45243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nl-NL" sz="2400" u="sng">
                <a:latin typeface="+mj-lt"/>
                <a:cs typeface="Calibri" panose="020F0502020204030204"/>
              </a:rPr>
              <a:t>Aandachtspunten</a:t>
            </a:r>
            <a:endParaRPr lang="en-US" u="sng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>
                <a:latin typeface="+mj-lt"/>
                <a:cs typeface="Calibri" panose="020F0502020204030204"/>
              </a:rPr>
              <a:t>Archief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>
                <a:latin typeface="+mj-lt"/>
                <a:cs typeface="Calibri" panose="020F0502020204030204"/>
              </a:rPr>
              <a:t>Marktconsultatie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>
                <a:latin typeface="+mj-lt"/>
                <a:cs typeface="Calibri" panose="020F0502020204030204"/>
              </a:rPr>
              <a:t>Review versus informatievoorziening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sz="2400">
              <a:latin typeface="+mj-lt"/>
              <a:cs typeface="Calibri" panose="020F0502020204030204"/>
            </a:endParaRPr>
          </a:p>
          <a:p>
            <a:r>
              <a:rPr lang="nl-NL" sz="2400" u="sng">
                <a:latin typeface="+mj-lt"/>
                <a:cs typeface="Calibri" panose="020F0502020204030204"/>
              </a:rPr>
              <a:t>Vragen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>
                <a:latin typeface="+mj-lt"/>
                <a:cs typeface="Calibri" panose="020F0502020204030204"/>
              </a:rPr>
              <a:t>Wat wordt het doel en de scope voor Fase 2?</a:t>
            </a:r>
            <a:endParaRPr lang="nl-NL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>
                <a:latin typeface="+mj-lt"/>
                <a:cs typeface="Calibri" panose="020F0502020204030204"/>
              </a:rPr>
              <a:t>Waar moeten we dan nu (in Fase 1) rekening mee houden?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>
                <a:latin typeface="+mj-lt"/>
                <a:cs typeface="Calibri" panose="020F0502020204030204"/>
              </a:rPr>
              <a:t>Zijn er activiteiten die we nu al moeten/kunnen </a:t>
            </a:r>
          </a:p>
          <a:p>
            <a:r>
              <a:rPr lang="nl-NL" sz="2400">
                <a:latin typeface="+mj-lt"/>
                <a:cs typeface="Calibri" panose="020F0502020204030204"/>
              </a:rPr>
              <a:t>     ondernemen om Fase 2 soepel in te kunnen starten?</a:t>
            </a:r>
            <a:endParaRPr lang="nl-NL">
              <a:cs typeface="Calibri" panose="020F0502020204030204"/>
            </a:endParaRPr>
          </a:p>
          <a:p>
            <a:endParaRPr lang="nl-NL" sz="2400">
              <a:latin typeface="+mj-lt"/>
              <a:cs typeface="Calibri" panose="020F0502020204030204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nl-NL" sz="2400">
              <a:latin typeface="+mj-lt"/>
              <a:cs typeface="Calibri" panose="020F0502020204030204"/>
            </a:endParaRPr>
          </a:p>
        </p:txBody>
      </p:sp>
      <p:pic>
        <p:nvPicPr>
          <p:cNvPr id="2" name="Graphic 2" descr="Group success with solid fill">
            <a:extLst>
              <a:ext uri="{FF2B5EF4-FFF2-40B4-BE49-F238E27FC236}">
                <a16:creationId xmlns:a16="http://schemas.microsoft.com/office/drawing/2014/main" id="{49E86D51-4E55-4826-AEA1-5316D37AD7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28099" y="1381061"/>
            <a:ext cx="3954624" cy="395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17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310885"/>
              </p:ext>
            </p:extLst>
          </p:nvPr>
        </p:nvGraphicFramePr>
        <p:xfrm>
          <a:off x="0" y="6477000"/>
          <a:ext cx="121920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2</a:t>
                      </a:fld>
                      <a:endParaRPr lang="sv-SE" sz="1600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  <a:p>
                      <a:pPr lvl="0" algn="r">
                        <a:buNone/>
                      </a:pPr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-1" y="604837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   Deze presentatie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2019300" y="1978902"/>
            <a:ext cx="9391649" cy="26431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GB" sz="2800" err="1">
                <a:latin typeface="+mj-lt"/>
                <a:cs typeface="Calibri Light"/>
              </a:rPr>
              <a:t>Hoofdpunten</a:t>
            </a:r>
            <a:r>
              <a:rPr lang="en-GB" sz="2800">
                <a:latin typeface="+mj-lt"/>
                <a:cs typeface="Calibri Light"/>
              </a:rPr>
              <a:t> </a:t>
            </a:r>
            <a:r>
              <a:rPr lang="en-GB" sz="2800" err="1">
                <a:latin typeface="+mj-lt"/>
                <a:cs typeface="Calibri Light"/>
              </a:rPr>
              <a:t>subsidieaanvraag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GB" sz="2800" err="1">
                <a:latin typeface="+mj-lt"/>
              </a:rPr>
              <a:t>Waar</a:t>
            </a:r>
            <a:r>
              <a:rPr lang="en-GB" sz="2800">
                <a:latin typeface="+mj-lt"/>
              </a:rPr>
              <a:t> </a:t>
            </a:r>
            <a:r>
              <a:rPr lang="en-GB" sz="2800" err="1">
                <a:latin typeface="+mj-lt"/>
              </a:rPr>
              <a:t>staan</a:t>
            </a:r>
            <a:r>
              <a:rPr lang="en-GB" sz="2800">
                <a:latin typeface="+mj-lt"/>
              </a:rPr>
              <a:t> we nu?</a:t>
            </a:r>
            <a:endParaRPr lang="en-GB" sz="2800">
              <a:latin typeface="+mj-lt"/>
              <a:cs typeface="Calibri Light"/>
            </a:endParaRPr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en-GB" sz="2800">
                <a:latin typeface="+mj-lt"/>
                <a:cs typeface="Calibri Light"/>
              </a:rPr>
              <a:t>Memo </a:t>
            </a:r>
            <a:r>
              <a:rPr lang="en-GB" sz="2800" err="1">
                <a:latin typeface="+mj-lt"/>
                <a:cs typeface="Calibri Light"/>
              </a:rPr>
              <a:t>toetsing</a:t>
            </a:r>
            <a:r>
              <a:rPr lang="en-GB" sz="2800">
                <a:latin typeface="+mj-lt"/>
                <a:cs typeface="Calibri Light"/>
              </a:rPr>
              <a:t> en </a:t>
            </a:r>
            <a:r>
              <a:rPr lang="en-GB" sz="2800" err="1">
                <a:latin typeface="+mj-lt"/>
                <a:cs typeface="Calibri Light"/>
              </a:rPr>
              <a:t>productontwikkeling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GB" sz="2800">
                <a:latin typeface="+mj-lt"/>
                <a:cs typeface="Calibri Light"/>
              </a:rPr>
              <a:t>Wat </a:t>
            </a:r>
            <a:r>
              <a:rPr lang="en-GB" sz="2800" err="1">
                <a:latin typeface="+mj-lt"/>
                <a:cs typeface="Calibri Light"/>
              </a:rPr>
              <a:t>leeft</a:t>
            </a:r>
            <a:r>
              <a:rPr lang="en-GB" sz="2800">
                <a:latin typeface="+mj-lt"/>
                <a:cs typeface="Calibri Light"/>
              </a:rPr>
              <a:t> er in de </a:t>
            </a:r>
            <a:r>
              <a:rPr lang="en-GB" sz="2800" err="1">
                <a:latin typeface="+mj-lt"/>
                <a:cs typeface="Calibri Light"/>
              </a:rPr>
              <a:t>kerngroep</a:t>
            </a:r>
            <a:endParaRPr lang="en-GB" sz="2800"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endParaRPr lang="en-GB" sz="2800">
              <a:latin typeface="+mj-l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701897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063467"/>
              </p:ext>
            </p:extLst>
          </p:nvPr>
        </p:nvGraphicFramePr>
        <p:xfrm>
          <a:off x="0" y="6477000"/>
          <a:ext cx="121920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3</a:t>
                      </a:fld>
                      <a:endParaRPr lang="sv-SE" sz="1600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  <a:p>
                      <a:pPr lvl="0" algn="r">
                        <a:buNone/>
                      </a:pPr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-1" y="604837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   Hoofdpunten subsidieaanvraag (1)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386443" y="1489045"/>
            <a:ext cx="11423648" cy="440364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nl-NL" sz="2000">
                <a:latin typeface="+mj-lt"/>
                <a:ea typeface="+mn-lt"/>
                <a:cs typeface="+mn-lt"/>
              </a:rPr>
              <a:t>1. De  (door-) ontwikkeling van het product ID Contact: </a:t>
            </a:r>
            <a:endParaRPr lang="nl-NL" sz="2000">
              <a:latin typeface="+mj-lt"/>
              <a:cs typeface="Calibri Light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Verloopt volgens iteratieve cycli;</a:t>
            </a:r>
            <a:endParaRPr lang="nl-NL" sz="2000">
              <a:latin typeface="+mj-lt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Is gebaseerd op iteratieve co-creatie met inwoners en medewerkers</a:t>
            </a:r>
            <a:endParaRPr lang="nl-NL" sz="2000">
              <a:latin typeface="+mj-lt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Vindt plaats </a:t>
            </a:r>
            <a:r>
              <a:rPr lang="nl-NL" sz="2000" err="1">
                <a:latin typeface="+mj-lt"/>
                <a:ea typeface="+mn-lt"/>
                <a:cs typeface="+mn-lt"/>
              </a:rPr>
              <a:t>obv</a:t>
            </a:r>
            <a:r>
              <a:rPr lang="nl-NL" sz="2000">
                <a:latin typeface="+mj-lt"/>
                <a:ea typeface="+mn-lt"/>
                <a:cs typeface="+mn-lt"/>
              </a:rPr>
              <a:t> feedback van inwoners met focus op </a:t>
            </a:r>
            <a:r>
              <a:rPr lang="nl-NL" sz="2000" err="1">
                <a:latin typeface="+mj-lt"/>
                <a:ea typeface="+mn-lt"/>
                <a:cs typeface="+mn-lt"/>
              </a:rPr>
              <a:t>inclusiviteit</a:t>
            </a:r>
            <a:r>
              <a:rPr lang="nl-NL" sz="2000">
                <a:latin typeface="+mj-lt"/>
                <a:ea typeface="+mn-lt"/>
                <a:cs typeface="+mn-lt"/>
              </a:rPr>
              <a:t> en toegankelijkheid</a:t>
            </a:r>
            <a:endParaRPr lang="nl-NL" sz="2000">
              <a:latin typeface="+mj-lt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Is inclusief kanaalkeuze, dus </a:t>
            </a:r>
            <a:r>
              <a:rPr lang="nl-NL" sz="2000" err="1">
                <a:latin typeface="+mj-lt"/>
                <a:ea typeface="+mn-lt"/>
                <a:cs typeface="+mn-lt"/>
              </a:rPr>
              <a:t>omnichannel</a:t>
            </a:r>
            <a:r>
              <a:rPr lang="nl-NL" sz="2000">
                <a:latin typeface="+mj-lt"/>
                <a:ea typeface="+mn-lt"/>
                <a:cs typeface="+mn-lt"/>
              </a:rPr>
              <a:t>;</a:t>
            </a:r>
            <a:endParaRPr lang="nl-NL" sz="2000">
              <a:latin typeface="+mj-lt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Is gebaseerd op open source;</a:t>
            </a:r>
            <a:endParaRPr lang="nl-NL" sz="2000">
              <a:latin typeface="+mj-lt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Vindt plaats volgens principes van privacy </a:t>
            </a:r>
            <a:r>
              <a:rPr lang="nl-NL" sz="2000" err="1">
                <a:latin typeface="+mj-lt"/>
                <a:ea typeface="+mn-lt"/>
                <a:cs typeface="+mn-lt"/>
              </a:rPr>
              <a:t>by</a:t>
            </a:r>
            <a:r>
              <a:rPr lang="nl-NL" sz="2000">
                <a:latin typeface="+mj-lt"/>
                <a:ea typeface="+mn-lt"/>
                <a:cs typeface="+mn-lt"/>
              </a:rPr>
              <a:t> design.</a:t>
            </a:r>
          </a:p>
          <a:p>
            <a:pPr marL="228600" indent="-228600" algn="just">
              <a:buAutoNum type="alphaLcPeriod" startAt="6"/>
            </a:pPr>
            <a:endParaRPr lang="nl-NL" sz="2000">
              <a:latin typeface="+mj-lt"/>
            </a:endParaRPr>
          </a:p>
          <a:p>
            <a:r>
              <a:rPr lang="nl-NL" sz="2000">
                <a:latin typeface="+mj-lt"/>
                <a:ea typeface="+mn-lt"/>
                <a:cs typeface="+mn-lt"/>
              </a:rPr>
              <a:t>2. De bouwstenen moeten aan het einde van fase 1 in ieder geval in minimum </a:t>
            </a:r>
            <a:r>
              <a:rPr lang="nl-NL" sz="2000" err="1">
                <a:latin typeface="+mj-lt"/>
                <a:ea typeface="+mn-lt"/>
                <a:cs typeface="+mn-lt"/>
              </a:rPr>
              <a:t>lovable</a:t>
            </a:r>
            <a:r>
              <a:rPr lang="nl-NL" sz="2000">
                <a:latin typeface="+mj-lt"/>
                <a:ea typeface="+mn-lt"/>
                <a:cs typeface="+mn-lt"/>
              </a:rPr>
              <a:t> acceptabele product gereed zijn voor implementatie bij deelnemende partijen en andere geïnteresseerde partijen. </a:t>
            </a:r>
            <a:br>
              <a:rPr lang="nl-NL" sz="2000">
                <a:latin typeface="+mj-lt"/>
                <a:ea typeface="+mn-lt"/>
                <a:cs typeface="+mn-lt"/>
              </a:rPr>
            </a:br>
            <a:endParaRPr lang="nl-NL" sz="2000">
              <a:latin typeface="+mj-lt"/>
              <a:ea typeface="+mn-lt"/>
              <a:cs typeface="+mn-lt"/>
            </a:endParaRPr>
          </a:p>
          <a:p>
            <a:pPr algn="just"/>
            <a:r>
              <a:rPr lang="nl-NL" sz="2000">
                <a:latin typeface="+mj-lt"/>
                <a:ea typeface="+mn-lt"/>
                <a:cs typeface="+mn-lt"/>
              </a:rPr>
              <a:t>3. Voor de gemeentelijke markt wordt de samenwerking gezocht binnen GT Connect. ID contact bereidt zich voor op een integratie van de authenticatieoplossing binnen de GT Connect aanbesteding</a:t>
            </a:r>
            <a:endParaRPr lang="nl-NL" sz="2000"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endParaRPr lang="nl-NL">
              <a:latin typeface="+mj-l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55101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880174"/>
              </p:ext>
            </p:extLst>
          </p:nvPr>
        </p:nvGraphicFramePr>
        <p:xfrm>
          <a:off x="0" y="6477000"/>
          <a:ext cx="121920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4</a:t>
                      </a:fld>
                      <a:endParaRPr lang="sv-SE" sz="1600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  <a:p>
                      <a:pPr lvl="0" algn="r">
                        <a:buNone/>
                      </a:pPr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-1" y="604837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   Hoofdpunten subsidieaanvraag (2)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386443" y="1489045"/>
            <a:ext cx="11423648" cy="480747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nl-NL" sz="2000">
                <a:latin typeface="+mj-lt"/>
                <a:ea typeface="+mn-lt"/>
                <a:cs typeface="+mn-lt"/>
              </a:rPr>
              <a:t>3. Samenwerking met kennispartners:</a:t>
            </a:r>
            <a:endParaRPr lang="nl-NL" sz="200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Met Novum en </a:t>
            </a:r>
            <a:r>
              <a:rPr lang="nl-NL" sz="2000" err="1">
                <a:latin typeface="+mj-lt"/>
                <a:ea typeface="+mn-lt"/>
                <a:cs typeface="+mn-lt"/>
              </a:rPr>
              <a:t>Digicampus</a:t>
            </a:r>
            <a:r>
              <a:rPr lang="nl-NL" sz="2000">
                <a:latin typeface="+mj-lt"/>
                <a:ea typeface="+mn-lt"/>
                <a:cs typeface="+mn-lt"/>
              </a:rPr>
              <a:t> wordt gekeken of het mogelijk en wenselijk is om de ontwikkelde authenticatiemethode uit te breiden met biomedische kenmerken</a:t>
            </a:r>
            <a:endParaRPr lang="nl-NL" sz="200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Novum zet hun kennis en kunde over innovatietechnieken in tijdens dit project</a:t>
            </a:r>
            <a:endParaRPr lang="nl-NL" sz="200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err="1">
                <a:latin typeface="+mj-lt"/>
                <a:ea typeface="+mn-lt"/>
                <a:cs typeface="+mn-lt"/>
              </a:rPr>
              <a:t>Digicampus</a:t>
            </a:r>
            <a:r>
              <a:rPr lang="nl-NL" sz="2000">
                <a:latin typeface="+mj-lt"/>
                <a:ea typeface="+mn-lt"/>
                <a:cs typeface="+mn-lt"/>
              </a:rPr>
              <a:t> is bedreven in kennisdeling en zorgt dat overheid, wetenschap en bedrijfsleven elkaar kunnen vinden. Deze werkwijze en expertise wordt ook in dit project toegepast.</a:t>
            </a:r>
            <a:endParaRPr lang="nl-NL" sz="200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Informatiearchitecten vanuit eigen organisatie maar ook vanuit de VNG worden gevraagd om mee te adviseren of wordt voldaan aan de NORA-principes. Ook wordt de vraag gesteld wat nodig is volgens het 5-lagen principe van Common </a:t>
            </a:r>
            <a:r>
              <a:rPr lang="nl-NL" sz="2000" err="1">
                <a:latin typeface="+mj-lt"/>
                <a:ea typeface="+mn-lt"/>
                <a:cs typeface="+mn-lt"/>
              </a:rPr>
              <a:t>Ground</a:t>
            </a:r>
            <a:r>
              <a:rPr lang="nl-NL" sz="2000">
                <a:latin typeface="+mj-lt"/>
                <a:ea typeface="+mn-lt"/>
                <a:cs typeface="+mn-lt"/>
              </a:rPr>
              <a:t> om de toepassing toekomstbestendig te maken</a:t>
            </a:r>
            <a:endParaRPr lang="nl-NL" sz="2000">
              <a:latin typeface="+mj-lt"/>
            </a:endParaRPr>
          </a:p>
          <a:p>
            <a:endParaRPr lang="nl-NL" sz="2000">
              <a:latin typeface="+mj-lt"/>
            </a:endParaRPr>
          </a:p>
          <a:p>
            <a:r>
              <a:rPr lang="nl-NL" sz="2000">
                <a:latin typeface="+mj-lt"/>
                <a:ea typeface="+mn-lt"/>
                <a:cs typeface="+mn-lt"/>
              </a:rPr>
              <a:t>4. Aan het einde van het project wordt een eindrapport opgeleverd met daarin: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De uitkomsten van een tevredenheidsmeting bij inwoners en medewerkers van de contactcentra.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+mn-lt"/>
                <a:cs typeface="+mn-lt"/>
              </a:rPr>
              <a:t>De </a:t>
            </a:r>
            <a:r>
              <a:rPr lang="nl-NL" sz="2000" err="1">
                <a:latin typeface="+mj-lt"/>
                <a:ea typeface="+mn-lt"/>
                <a:cs typeface="+mn-lt"/>
              </a:rPr>
              <a:t>lessons</a:t>
            </a:r>
            <a:r>
              <a:rPr lang="nl-NL" sz="2000">
                <a:latin typeface="+mj-lt"/>
                <a:ea typeface="+mn-lt"/>
                <a:cs typeface="+mn-lt"/>
              </a:rPr>
              <a:t> </a:t>
            </a:r>
            <a:r>
              <a:rPr lang="nl-NL" sz="2000" err="1">
                <a:latin typeface="+mj-lt"/>
                <a:ea typeface="+mn-lt"/>
                <a:cs typeface="+mn-lt"/>
              </a:rPr>
              <a:t>learned</a:t>
            </a:r>
            <a:r>
              <a:rPr lang="nl-NL" sz="2000">
                <a:latin typeface="+mj-lt"/>
                <a:ea typeface="+mn-lt"/>
                <a:cs typeface="+mn-lt"/>
              </a:rPr>
              <a:t> (verloop van het project, de gedane inzichten en opgeleverde resultaten). </a:t>
            </a:r>
            <a:endParaRPr lang="nl-NL" sz="2000">
              <a:latin typeface="+mj-lt"/>
            </a:endParaRPr>
          </a:p>
          <a:p>
            <a:pPr marL="514350" indent="-514350">
              <a:lnSpc>
                <a:spcPct val="120000"/>
              </a:lnSpc>
              <a:buAutoNum type="arabicPeriod"/>
            </a:pPr>
            <a:endParaRPr lang="nl-NL" sz="2000"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endParaRPr lang="nl-NL" sz="2000">
              <a:latin typeface="+mj-l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79138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922279"/>
              </p:ext>
            </p:extLst>
          </p:nvPr>
        </p:nvGraphicFramePr>
        <p:xfrm>
          <a:off x="0" y="6477000"/>
          <a:ext cx="121920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5</a:t>
                      </a:fld>
                      <a:endParaRPr lang="sv-SE" sz="1600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  <a:p>
                      <a:pPr lvl="0" algn="r">
                        <a:buNone/>
                      </a:pPr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-1" y="604837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   Waar staan we nu?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386443" y="1489045"/>
            <a:ext cx="11423648" cy="486902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Iteratief ontwikkelproces met inwoners in volle gang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Van iteratief ontwikkelen met medewerkers is niet echt sprake (betreft clients integratiepartners)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Gesprekken met integratiepartners kosten tijd</a:t>
            </a: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 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Kennispartners pakken niet echt een actieve rol</a:t>
            </a: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 </a:t>
            </a:r>
            <a:endParaRPr lang="nl-NL" sz="200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 err="1">
                <a:effectLst/>
                <a:latin typeface="+mj-lt"/>
                <a:ea typeface="Calibri" panose="020F0502020204030204" pitchFamily="34" charset="0"/>
                <a:cs typeface="Times New Roman"/>
              </a:rPr>
              <a:t>DigID</a:t>
            </a: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 toevoegen niet zo makkelijk als het lijkt</a:t>
            </a: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Veel eisen en hoge kosten</a:t>
            </a: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Focus op </a:t>
            </a: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impactanalyse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Capaciteit</a:t>
            </a: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 </a:t>
            </a: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 Communicatie niet volledig ingevuld</a:t>
            </a: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 </a:t>
            </a: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 - doelstelling bijstellen (van strategisch naar operationeel)</a:t>
            </a: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nl-NL" sz="200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endParaRPr lang="nl-NL" sz="200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AutoNum type="arabicPeriod"/>
            </a:pPr>
            <a:endParaRPr lang="nl-NL" sz="2000"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endParaRPr lang="nl-NL" sz="2000">
              <a:latin typeface="+mj-l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82349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4487393"/>
              </p:ext>
            </p:extLst>
          </p:nvPr>
        </p:nvGraphicFramePr>
        <p:xfrm>
          <a:off x="0" y="6477000"/>
          <a:ext cx="12192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6</a:t>
                      </a:fld>
                      <a:endParaRPr lang="sv-SE" sz="1600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>
                        <a:latin typeface="Calibri"/>
                      </a:endParaRPr>
                    </a:p>
                    <a:p>
                      <a:pPr lvl="0" algn="r">
                        <a:buNone/>
                      </a:pPr>
                      <a:endParaRPr lang="nl-NL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-1" y="604837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   Focus komende sprints: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384175" y="1684468"/>
            <a:ext cx="11423648" cy="413036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Iteratief ontwikkelproces met inwoners (met speciale behoeften)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latin typeface="+mj-lt"/>
                <a:ea typeface="Calibri" panose="020F0502020204030204" pitchFamily="34" charset="0"/>
                <a:cs typeface="Calibri Light"/>
              </a:rPr>
              <a:t>Kwantitatief behoefteonderzoek ID Video</a:t>
            </a:r>
            <a:endParaRPr lang="nl-NL" sz="2000">
              <a:latin typeface="+mj-lt"/>
              <a:ea typeface="Calibri" panose="020F0502020204030204" pitchFamily="34" charset="0"/>
              <a:cs typeface="Times New Roman"/>
            </a:endParaRP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Integratie ontwerp in ID Contact </a:t>
            </a:r>
            <a:r>
              <a:rPr lang="nl-NL" sz="2000" err="1">
                <a:latin typeface="+mj-lt"/>
                <a:ea typeface="Calibri" panose="020F0502020204030204" pitchFamily="34" charset="0"/>
                <a:cs typeface="Times New Roman"/>
              </a:rPr>
              <a:t>PoC</a:t>
            </a: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-omgeving</a:t>
            </a:r>
            <a:endParaRPr lang="nl-NL"/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effectLst/>
                <a:latin typeface="+mj-lt"/>
                <a:ea typeface="Calibri" panose="020F0502020204030204" pitchFamily="34" charset="0"/>
                <a:cs typeface="Times New Roman"/>
              </a:rPr>
              <a:t>Focus op </a:t>
            </a: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kosten en randvoorwaarden van integratiepartners (transparantie middels marktconsultatie)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Business case 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nl-NL" sz="2000" b="1">
                <a:effectLst/>
                <a:latin typeface="+mj-lt"/>
                <a:ea typeface="Calibri" panose="020F0502020204030204" pitchFamily="34" charset="0"/>
                <a:cs typeface="Times New Roman"/>
              </a:rPr>
              <a:t>Testopstelling</a:t>
            </a:r>
            <a:r>
              <a:rPr lang="nl-NL" sz="2000" b="1">
                <a:latin typeface="+mj-lt"/>
                <a:ea typeface="Calibri" panose="020F0502020204030204" pitchFamily="34" charset="0"/>
                <a:cs typeface="Times New Roman"/>
              </a:rPr>
              <a:t> </a:t>
            </a:r>
            <a:endParaRPr lang="nl-NL" sz="2000" b="1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Tx/>
              <a:buAutoNum type="arabicPeriod"/>
            </a:pPr>
            <a:r>
              <a:rPr lang="nl-NL" sz="2000" err="1">
                <a:latin typeface="+mj-lt"/>
                <a:ea typeface="Calibri" panose="020F0502020204030204" pitchFamily="34" charset="0"/>
                <a:cs typeface="Times New Roman"/>
              </a:rPr>
              <a:t>Tbv</a:t>
            </a: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 toetsing</a:t>
            </a:r>
          </a:p>
          <a:p>
            <a:pPr marL="971550" lvl="1" indent="-514350">
              <a:lnSpc>
                <a:spcPct val="120000"/>
              </a:lnSpc>
              <a:buFontTx/>
              <a:buAutoNum type="arabicPeriod"/>
            </a:pPr>
            <a:r>
              <a:rPr lang="nl-NL" sz="2000">
                <a:latin typeface="+mj-lt"/>
                <a:ea typeface="Calibri" panose="020F0502020204030204" pitchFamily="34" charset="0"/>
                <a:cs typeface="Times New Roman"/>
              </a:rPr>
              <a:t>Eindproduct fase 1</a:t>
            </a:r>
            <a:endParaRPr lang="nl-NL" sz="2000">
              <a:effectLst/>
              <a:latin typeface="+mj-lt"/>
              <a:ea typeface="Calibri" panose="020F0502020204030204" pitchFamily="34" charset="0"/>
              <a:cs typeface="Times New Roman"/>
            </a:endParaRP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endParaRPr lang="nl-NL" sz="200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AutoNum type="arabicPeriod"/>
            </a:pPr>
            <a:endParaRPr lang="nl-NL" sz="2000"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endParaRPr lang="nl-NL" sz="2000">
              <a:latin typeface="+mj-l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6399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6854374"/>
              </p:ext>
            </p:extLst>
          </p:nvPr>
        </p:nvGraphicFramePr>
        <p:xfrm>
          <a:off x="0" y="6477000"/>
          <a:ext cx="12192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7</a:t>
                      </a:fld>
                      <a:endParaRPr lang="sv-SE" sz="16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-1" y="604837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   </a:t>
            </a:r>
            <a:r>
              <a:rPr lang="en-GB" sz="3600"/>
              <a:t>Memo </a:t>
            </a:r>
            <a:r>
              <a:rPr lang="en-GB" sz="3600" err="1"/>
              <a:t>toetsing</a:t>
            </a:r>
            <a:r>
              <a:rPr lang="en-GB" sz="3600"/>
              <a:t> en </a:t>
            </a:r>
            <a:r>
              <a:rPr lang="en-GB" sz="3600" err="1"/>
              <a:t>productontwikkeling</a:t>
            </a:r>
            <a:r>
              <a:rPr lang="en-GB" sz="3600"/>
              <a:t>  - </a:t>
            </a:r>
            <a:r>
              <a:rPr lang="en-GB" sz="3600" err="1"/>
              <a:t>Doelen</a:t>
            </a:r>
            <a:endParaRPr lang="en-NL" sz="3600" err="1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768352" y="1812058"/>
            <a:ext cx="11423648" cy="394569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14350" indent="-514350" algn="just">
              <a:buAutoNum type="arabicPeriod"/>
            </a:pPr>
            <a:r>
              <a:rPr lang="nl" sz="2000">
                <a:latin typeface="+mj-lt"/>
                <a:ea typeface="+mn-lt"/>
                <a:cs typeface="+mn-lt"/>
              </a:rPr>
              <a:t>Ontwikkeling van het product:</a:t>
            </a:r>
            <a:endParaRPr lang="en-GB" sz="2000">
              <a:latin typeface="+mj-lt"/>
              <a:ea typeface="+mn-lt"/>
              <a:cs typeface="+mn-lt"/>
            </a:endParaRPr>
          </a:p>
          <a:p>
            <a:pPr marL="971550" lvl="1" indent="-514350" algn="just">
              <a:buFont typeface="Arial"/>
              <a:buChar char="•"/>
            </a:pPr>
            <a:r>
              <a:rPr lang="nl" sz="2000">
                <a:latin typeface="+mj-lt"/>
                <a:ea typeface="+mn-lt"/>
                <a:cs typeface="+mn-lt"/>
              </a:rPr>
              <a:t>Iteratief;</a:t>
            </a:r>
          </a:p>
          <a:p>
            <a:pPr marL="971550" lvl="1" indent="-514350" algn="just">
              <a:buFont typeface="Arial"/>
              <a:buChar char="•"/>
            </a:pPr>
            <a:r>
              <a:rPr lang="nl" sz="2000" err="1">
                <a:latin typeface="+mj-lt"/>
                <a:ea typeface="+mn-lt"/>
                <a:cs typeface="+mn-lt"/>
              </a:rPr>
              <a:t>Omnichannel</a:t>
            </a:r>
            <a:r>
              <a:rPr lang="nl" sz="2000">
                <a:latin typeface="+mj-lt"/>
                <a:ea typeface="+mn-lt"/>
                <a:cs typeface="+mn-lt"/>
              </a:rPr>
              <a:t>;</a:t>
            </a:r>
            <a:endParaRPr lang="en-GB" sz="2000">
              <a:latin typeface="+mj-lt"/>
              <a:ea typeface="+mn-lt"/>
              <a:cs typeface="+mn-lt"/>
            </a:endParaRPr>
          </a:p>
          <a:p>
            <a:pPr marL="971550" lvl="1" indent="-514350" algn="just">
              <a:buFont typeface="Arial"/>
              <a:buChar char="•"/>
            </a:pPr>
            <a:r>
              <a:rPr lang="nl" sz="2000">
                <a:latin typeface="+mj-lt"/>
                <a:ea typeface="+mn-lt"/>
                <a:cs typeface="+mn-lt"/>
              </a:rPr>
              <a:t>Open source;</a:t>
            </a:r>
            <a:endParaRPr lang="en-GB" sz="2000">
              <a:latin typeface="+mj-lt"/>
              <a:ea typeface="+mn-lt"/>
              <a:cs typeface="+mn-lt"/>
            </a:endParaRPr>
          </a:p>
          <a:p>
            <a:pPr marL="971550" lvl="1" indent="-514350" algn="just">
              <a:buFont typeface="Arial"/>
              <a:buChar char="•"/>
            </a:pPr>
            <a:r>
              <a:rPr lang="nl" sz="2000">
                <a:latin typeface="+mj-lt"/>
                <a:ea typeface="+mn-lt"/>
                <a:cs typeface="+mn-lt"/>
              </a:rPr>
              <a:t>Volgens privacy </a:t>
            </a:r>
            <a:r>
              <a:rPr lang="nl" sz="2000" err="1">
                <a:latin typeface="+mj-lt"/>
                <a:ea typeface="+mn-lt"/>
                <a:cs typeface="+mn-lt"/>
              </a:rPr>
              <a:t>by</a:t>
            </a:r>
            <a:r>
              <a:rPr lang="nl" sz="2000">
                <a:latin typeface="+mj-lt"/>
                <a:ea typeface="+mn-lt"/>
                <a:cs typeface="+mn-lt"/>
              </a:rPr>
              <a:t> design.</a:t>
            </a:r>
            <a:endParaRPr lang="en-GB" sz="2000">
              <a:latin typeface="+mj-lt"/>
              <a:ea typeface="+mn-lt"/>
              <a:cs typeface="+mn-lt"/>
            </a:endParaRPr>
          </a:p>
          <a:p>
            <a:pPr marL="514350" indent="-514350" algn="just">
              <a:buAutoNum type="arabicPeriod"/>
            </a:pPr>
            <a:r>
              <a:rPr lang="nl" sz="2000">
                <a:latin typeface="+mj-lt"/>
                <a:ea typeface="+mn-lt"/>
                <a:cs typeface="+mn-lt"/>
              </a:rPr>
              <a:t>Iteratieve co-creatie </a:t>
            </a:r>
            <a:r>
              <a:rPr lang="nl" sz="2000" b="1">
                <a:latin typeface="+mj-lt"/>
                <a:ea typeface="+mn-lt"/>
                <a:cs typeface="+mn-lt"/>
              </a:rPr>
              <a:t>met inwoners en medewerkers</a:t>
            </a:r>
            <a:r>
              <a:rPr lang="nl" sz="2000">
                <a:latin typeface="+mj-lt"/>
                <a:ea typeface="+mn-lt"/>
                <a:cs typeface="+mn-lt"/>
              </a:rPr>
              <a:t>;</a:t>
            </a:r>
            <a:endParaRPr lang="en-GB" sz="2000">
              <a:latin typeface="+mj-lt"/>
              <a:ea typeface="+mn-lt"/>
              <a:cs typeface="+mn-lt"/>
            </a:endParaRPr>
          </a:p>
          <a:p>
            <a:pPr marL="514350" indent="-514350" algn="just">
              <a:buAutoNum type="arabicPeriod"/>
            </a:pPr>
            <a:r>
              <a:rPr lang="nl" sz="2000">
                <a:latin typeface="+mj-lt"/>
                <a:ea typeface="+mn-lt"/>
                <a:cs typeface="+mn-lt"/>
              </a:rPr>
              <a:t>Doorontwikkeling met </a:t>
            </a:r>
            <a:r>
              <a:rPr lang="nl" sz="2000" b="1">
                <a:latin typeface="+mj-lt"/>
                <a:ea typeface="+mn-lt"/>
                <a:cs typeface="+mn-lt"/>
              </a:rPr>
              <a:t>focus op </a:t>
            </a:r>
            <a:r>
              <a:rPr lang="nl" sz="2000" b="1" err="1">
                <a:latin typeface="+mj-lt"/>
                <a:ea typeface="+mn-lt"/>
                <a:cs typeface="+mn-lt"/>
              </a:rPr>
              <a:t>inclusiviteit</a:t>
            </a:r>
            <a:r>
              <a:rPr lang="nl" sz="2000" b="1">
                <a:latin typeface="+mj-lt"/>
                <a:ea typeface="+mn-lt"/>
                <a:cs typeface="+mn-lt"/>
              </a:rPr>
              <a:t> en toegankelijkheid;</a:t>
            </a:r>
            <a:endParaRPr lang="en-GB" sz="2000">
              <a:latin typeface="+mj-lt"/>
              <a:ea typeface="+mn-lt"/>
              <a:cs typeface="+mn-lt"/>
            </a:endParaRPr>
          </a:p>
          <a:p>
            <a:pPr algn="just">
              <a:buNone/>
            </a:pPr>
            <a:endParaRPr lang="nl" sz="2000" b="1">
              <a:latin typeface="+mj-lt"/>
              <a:ea typeface="+mn-lt"/>
              <a:cs typeface="+mn-lt"/>
            </a:endParaRPr>
          </a:p>
          <a:p>
            <a:pPr marL="0" indent="0">
              <a:buNone/>
            </a:pPr>
            <a:r>
              <a:rPr lang="nl" sz="2000">
                <a:latin typeface="+mj-lt"/>
                <a:ea typeface="+mn-lt"/>
                <a:cs typeface="+mn-lt"/>
              </a:rPr>
              <a:t>Het eindproduct moet dus </a:t>
            </a:r>
            <a:r>
              <a:rPr lang="nl" sz="2000" b="1">
                <a:latin typeface="+mj-lt"/>
                <a:ea typeface="+mn-lt"/>
                <a:cs typeface="+mn-lt"/>
              </a:rPr>
              <a:t>veilig, inclusief, toegankelijk</a:t>
            </a:r>
            <a:r>
              <a:rPr lang="nl" sz="2000">
                <a:latin typeface="+mj-lt"/>
                <a:ea typeface="+mn-lt"/>
                <a:cs typeface="+mn-lt"/>
              </a:rPr>
              <a:t> en </a:t>
            </a:r>
            <a:r>
              <a:rPr lang="nl" sz="2000" b="1">
                <a:latin typeface="+mj-lt"/>
                <a:ea typeface="+mn-lt"/>
                <a:cs typeface="+mn-lt"/>
              </a:rPr>
              <a:t>vrij beschikbaar</a:t>
            </a:r>
            <a:r>
              <a:rPr lang="nl" sz="2000">
                <a:latin typeface="+mj-lt"/>
                <a:ea typeface="+mn-lt"/>
                <a:cs typeface="+mn-lt"/>
              </a:rPr>
              <a:t> zijn.</a:t>
            </a:r>
            <a:endParaRPr lang="en-GB" sz="2000">
              <a:latin typeface="+mj-lt"/>
              <a:ea typeface="+mn-lt"/>
              <a:cs typeface="+mn-lt"/>
            </a:endParaRP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endParaRPr lang="nl-NL" sz="200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AutoNum type="arabicPeriod"/>
            </a:pPr>
            <a:endParaRPr lang="nl-NL" sz="2000"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endParaRPr lang="nl-NL" sz="2000">
              <a:latin typeface="+mj-lt"/>
              <a:cs typeface="Calibri" panose="020F0502020204030204"/>
            </a:endParaRPr>
          </a:p>
        </p:txBody>
      </p:sp>
      <p:pic>
        <p:nvPicPr>
          <p:cNvPr id="2" name="Picture 2" descr="Elderly woman in a call smiling">
            <a:extLst>
              <a:ext uri="{FF2B5EF4-FFF2-40B4-BE49-F238E27FC236}">
                <a16:creationId xmlns:a16="http://schemas.microsoft.com/office/drawing/2014/main" id="{2B5739F5-DA96-40C9-8172-E3924C169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6502" y="2907264"/>
            <a:ext cx="27432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288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799140"/>
              </p:ext>
            </p:extLst>
          </p:nvPr>
        </p:nvGraphicFramePr>
        <p:xfrm>
          <a:off x="0" y="6477000"/>
          <a:ext cx="121920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8</a:t>
                      </a:fld>
                      <a:endParaRPr lang="sv-SE" sz="1600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  <a:p>
                      <a:pPr lvl="0" algn="r">
                        <a:buNone/>
                      </a:pPr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-1" y="604837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   Memo  - </a:t>
            </a:r>
            <a:r>
              <a:rPr lang="en-GB" sz="3600"/>
              <a:t>Fase 1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713923" y="2348568"/>
            <a:ext cx="11423648" cy="35763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2000" u="sng">
                <a:latin typeface="+mj-lt"/>
                <a:cs typeface="Calibri"/>
              </a:rPr>
              <a:t>Doel:</a:t>
            </a:r>
            <a:endParaRPr lang="en-US">
              <a:cs typeface="Calibri" panose="020F0502020204030204"/>
            </a:endParaRPr>
          </a:p>
          <a:p>
            <a:r>
              <a:rPr lang="en-GB" sz="2000" err="1">
                <a:latin typeface="+mj-lt"/>
                <a:cs typeface="Calibri"/>
              </a:rPr>
              <a:t>Ontwikkelen</a:t>
            </a:r>
            <a:r>
              <a:rPr lang="en-GB" sz="2000">
                <a:latin typeface="+mj-lt"/>
                <a:cs typeface="Calibri"/>
              </a:rPr>
              <a:t> van </a:t>
            </a:r>
            <a:r>
              <a:rPr lang="en-GB" sz="2000" err="1">
                <a:latin typeface="+mj-lt"/>
                <a:cs typeface="Calibri"/>
              </a:rPr>
              <a:t>bouwstenen</a:t>
            </a:r>
            <a:r>
              <a:rPr lang="en-GB" sz="2000">
                <a:latin typeface="+mj-lt"/>
                <a:cs typeface="Calibri"/>
              </a:rPr>
              <a:t> </a:t>
            </a:r>
          </a:p>
          <a:p>
            <a:r>
              <a:rPr lang="en-GB" sz="2000" err="1">
                <a:latin typeface="+mj-lt"/>
                <a:cs typeface="Calibri"/>
              </a:rPr>
              <a:t>Veilig</a:t>
            </a:r>
            <a:r>
              <a:rPr lang="en-GB" sz="2000">
                <a:latin typeface="+mj-lt"/>
                <a:cs typeface="Calibri"/>
              </a:rPr>
              <a:t> en </a:t>
            </a:r>
            <a:r>
              <a:rPr lang="en-GB" sz="2000" err="1">
                <a:latin typeface="+mj-lt"/>
                <a:cs typeface="Calibri"/>
              </a:rPr>
              <a:t>inclusief</a:t>
            </a:r>
            <a:r>
              <a:rPr lang="en-GB" sz="2000">
                <a:latin typeface="+mj-lt"/>
                <a:cs typeface="Calibri"/>
              </a:rPr>
              <a:t> product </a:t>
            </a:r>
            <a:r>
              <a:rPr lang="en-GB" sz="2000" err="1">
                <a:latin typeface="+mj-lt"/>
                <a:cs typeface="Calibri"/>
              </a:rPr>
              <a:t>maken</a:t>
            </a:r>
            <a:endParaRPr lang="en-GB" sz="2000">
              <a:latin typeface="+mj-lt"/>
              <a:cs typeface="Calibri"/>
            </a:endParaRPr>
          </a:p>
          <a:p>
            <a:endParaRPr lang="en-GB" sz="2000">
              <a:latin typeface="+mj-lt"/>
              <a:cs typeface="Calibri"/>
            </a:endParaRPr>
          </a:p>
          <a:p>
            <a:r>
              <a:rPr lang="en-GB" sz="2000" u="sng" err="1">
                <a:latin typeface="+mj-lt"/>
                <a:cs typeface="Calibri"/>
              </a:rPr>
              <a:t>Onderzoeksmethode</a:t>
            </a:r>
            <a:r>
              <a:rPr lang="en-GB" sz="2000" u="sng">
                <a:latin typeface="+mj-lt"/>
                <a:cs typeface="Calibri"/>
              </a:rPr>
              <a:t>:</a:t>
            </a:r>
          </a:p>
          <a:p>
            <a:r>
              <a:rPr lang="en-GB" sz="2000" err="1">
                <a:latin typeface="+mj-lt"/>
                <a:cs typeface="Calibri"/>
              </a:rPr>
              <a:t>Kwalitatief</a:t>
            </a:r>
            <a:endParaRPr lang="en-GB" sz="2000">
              <a:latin typeface="+mj-l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GB" sz="2000" err="1">
                <a:latin typeface="+mj-lt"/>
                <a:cs typeface="Calibri"/>
              </a:rPr>
              <a:t>Inhoudelijk</a:t>
            </a:r>
            <a:r>
              <a:rPr lang="en-GB" sz="2000">
                <a:latin typeface="+mj-lt"/>
                <a:cs typeface="Calibri"/>
              </a:rPr>
              <a:t> feedback op prototype</a:t>
            </a:r>
          </a:p>
          <a:p>
            <a:pPr marL="800100" lvl="1" indent="-342900">
              <a:buFont typeface="Arial"/>
              <a:buChar char="•"/>
            </a:pPr>
            <a:r>
              <a:rPr lang="en-GB" sz="2000" err="1">
                <a:latin typeface="+mj-lt"/>
                <a:cs typeface="Calibri"/>
              </a:rPr>
              <a:t>Doorvragen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naar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motivatie</a:t>
            </a:r>
            <a:endParaRPr lang="en-GB" sz="2000">
              <a:latin typeface="+mj-lt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GB" sz="2000">
                <a:latin typeface="+mj-lt"/>
                <a:cs typeface="Calibri"/>
              </a:rPr>
              <a:t>Vrije(re) </a:t>
            </a:r>
            <a:r>
              <a:rPr lang="en-GB" sz="2000" err="1">
                <a:latin typeface="+mj-lt"/>
                <a:cs typeface="Calibri"/>
              </a:rPr>
              <a:t>onderzoeksvormen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toepassen</a:t>
            </a:r>
            <a:r>
              <a:rPr lang="en-GB" sz="2000">
                <a:latin typeface="+mj-lt"/>
                <a:cs typeface="Calibri"/>
              </a:rPr>
              <a:t> om </a:t>
            </a:r>
            <a:r>
              <a:rPr lang="en-GB" sz="2000" err="1">
                <a:latin typeface="+mj-lt"/>
                <a:cs typeface="Calibri"/>
              </a:rPr>
              <a:t>behoefte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te</a:t>
            </a:r>
            <a:r>
              <a:rPr lang="en-GB" sz="2000">
                <a:latin typeface="+mj-lt"/>
                <a:cs typeface="Calibri"/>
              </a:rPr>
              <a:t> </a:t>
            </a:r>
            <a:r>
              <a:rPr lang="en-GB" sz="2000" err="1">
                <a:latin typeface="+mj-lt"/>
                <a:cs typeface="Calibri"/>
              </a:rPr>
              <a:t>achterhalen</a:t>
            </a:r>
            <a:endParaRPr lang="en-GB" sz="2000">
              <a:latin typeface="+mj-lt"/>
              <a:cs typeface="Calibri"/>
            </a:endParaRPr>
          </a:p>
          <a:p>
            <a:pPr marL="514350" indent="-514350">
              <a:lnSpc>
                <a:spcPct val="120000"/>
              </a:lnSpc>
              <a:buAutoNum type="arabicPeriod"/>
            </a:pPr>
            <a:endParaRPr lang="nl-NL" sz="2000"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endParaRPr lang="nl-NL" sz="2000">
              <a:latin typeface="+mj-lt"/>
              <a:cs typeface="Calibri" panose="020F0502020204030204"/>
            </a:endParaRPr>
          </a:p>
        </p:txBody>
      </p:sp>
      <p:pic>
        <p:nvPicPr>
          <p:cNvPr id="2" name="Graphic 2" descr="Business Growth with solid fill">
            <a:extLst>
              <a:ext uri="{FF2B5EF4-FFF2-40B4-BE49-F238E27FC236}">
                <a16:creationId xmlns:a16="http://schemas.microsoft.com/office/drawing/2014/main" id="{7D8B3EBE-CAB1-403A-962F-0EB26F9BFB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09249" y="1074576"/>
            <a:ext cx="3806889" cy="379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824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628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628657">
                <a:tc>
                  <a:txBody>
                    <a:bodyPr/>
                    <a:lstStyle/>
                    <a:p>
                      <a:pPr algn="r"/>
                      <a:endParaRPr lang="nl-NL" sz="1600" b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marT="56271" marB="5627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92833"/>
            <a:ext cx="1763847" cy="333527"/>
          </a:xfrm>
          <a:prstGeom prst="rect">
            <a:avLst/>
          </a:prstGeom>
        </p:spPr>
      </p:pic>
      <p:graphicFrame>
        <p:nvGraphicFramePr>
          <p:cNvPr id="5" name="Tabel 12">
            <a:extLst>
              <a:ext uri="{FF2B5EF4-FFF2-40B4-BE49-F238E27FC236}">
                <a16:creationId xmlns:a16="http://schemas.microsoft.com/office/drawing/2014/main" id="{9BA63656-F79E-4618-BAA6-5939570FD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59153"/>
              </p:ext>
            </p:extLst>
          </p:nvPr>
        </p:nvGraphicFramePr>
        <p:xfrm>
          <a:off x="0" y="6477000"/>
          <a:ext cx="12192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5335844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957157199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fld id="{1891D68D-C59E-4CB6-A0AD-A70C7922E7AE}" type="slidenum">
                        <a:rPr lang="sv-SE" sz="1600" b="0" i="0" dirty="0" smtClean="0">
                          <a:solidFill>
                            <a:schemeClr val="tx1"/>
                          </a:solidFill>
                        </a:rPr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t>9</a:t>
                      </a:fld>
                      <a:endParaRPr lang="sv-SE" sz="16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r>
                        <a:rPr lang="nl-NL" sz="1600" b="0" i="0" u="none" strike="noStrike" noProof="0" dirty="0">
                          <a:latin typeface="Calibri Light"/>
                        </a:rPr>
                        <a:t>, </a:t>
                      </a:r>
                      <a:r>
                        <a:rPr lang="nl-NL" sz="1600" b="0" i="0" u="none" strike="noStrike" noProof="0" dirty="0">
                          <a:highlight>
                            <a:srgbClr val="000000"/>
                          </a:highlight>
                          <a:latin typeface="Calibri Light"/>
                        </a:rPr>
                        <a:t>XXXXX </a:t>
                      </a:r>
                      <a:endParaRPr lang="nl-NL" sz="1600" b="0" i="0" u="none" strike="noStrike" noProof="0" dirty="0"/>
                    </a:p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l-NL" sz="1600" b="0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8035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-1" y="604837"/>
            <a:ext cx="12192000" cy="106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   Memo  -</a:t>
            </a:r>
            <a:r>
              <a:rPr lang="en-GB" sz="3600"/>
              <a:t>Fase 2</a:t>
            </a:r>
            <a:endParaRPr lang="en-NL" sz="36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A25C31-CD6B-4A20-9019-D66FCA1F49FB}"/>
              </a:ext>
            </a:extLst>
          </p:cNvPr>
          <p:cNvSpPr txBox="1"/>
          <p:nvPr/>
        </p:nvSpPr>
        <p:spPr>
          <a:xfrm>
            <a:off x="768352" y="1812058"/>
            <a:ext cx="11423648" cy="32070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indent="0">
              <a:buNone/>
            </a:pPr>
            <a:r>
              <a:rPr lang="en-GB" sz="2000" u="sng">
                <a:latin typeface="+mj-lt"/>
                <a:cs typeface="Calibri"/>
              </a:rPr>
              <a:t>Doel:</a:t>
            </a:r>
            <a:endParaRPr lang="en-GB" sz="2000">
              <a:latin typeface="+mj-lt"/>
              <a:cs typeface="Calibri"/>
            </a:endParaRPr>
          </a:p>
          <a:p>
            <a:r>
              <a:rPr lang="en-GB" sz="2000" err="1">
                <a:latin typeface="+mj-lt"/>
                <a:cs typeface="Calibri"/>
              </a:rPr>
              <a:t>Opschaling</a:t>
            </a:r>
            <a:endParaRPr lang="en-GB" sz="2000">
              <a:latin typeface="+mj-lt"/>
              <a:cs typeface="Calibri"/>
            </a:endParaRPr>
          </a:p>
          <a:p>
            <a:r>
              <a:rPr lang="en-GB" sz="2000" err="1">
                <a:latin typeface="+mj-lt"/>
                <a:cs typeface="Calibri"/>
              </a:rPr>
              <a:t>Voorbereiding</a:t>
            </a:r>
            <a:r>
              <a:rPr lang="en-GB" sz="2000">
                <a:latin typeface="+mj-lt"/>
                <a:cs typeface="Calibri"/>
              </a:rPr>
              <a:t> op </a:t>
            </a:r>
            <a:r>
              <a:rPr lang="en-GB" sz="2000" err="1">
                <a:latin typeface="+mj-lt"/>
                <a:cs typeface="Calibri"/>
              </a:rPr>
              <a:t>implementatie</a:t>
            </a:r>
            <a:endParaRPr lang="en-GB" sz="2000">
              <a:latin typeface="+mj-lt"/>
              <a:cs typeface="Calibri"/>
            </a:endParaRPr>
          </a:p>
          <a:p>
            <a:endParaRPr lang="en-GB" sz="2000">
              <a:latin typeface="+mj-lt"/>
              <a:cs typeface="Calibri"/>
            </a:endParaRPr>
          </a:p>
          <a:p>
            <a:pPr marL="0" indent="0">
              <a:buNone/>
            </a:pPr>
            <a:r>
              <a:rPr lang="en-GB" sz="2000" u="sng" err="1">
                <a:latin typeface="+mj-lt"/>
                <a:cs typeface="Calibri"/>
              </a:rPr>
              <a:t>Onderzoeksmethode</a:t>
            </a:r>
            <a:r>
              <a:rPr lang="en-GB" sz="2000" u="sng">
                <a:latin typeface="+mj-lt"/>
                <a:cs typeface="Calibri"/>
              </a:rPr>
              <a:t>:</a:t>
            </a:r>
          </a:p>
          <a:p>
            <a:r>
              <a:rPr lang="en-GB" sz="2000" err="1">
                <a:latin typeface="+mj-lt"/>
                <a:cs typeface="Calibri"/>
              </a:rPr>
              <a:t>Kwantitatief</a:t>
            </a:r>
            <a:endParaRPr lang="en-GB" sz="2000">
              <a:latin typeface="+mj-lt"/>
              <a:cs typeface="Calibri"/>
            </a:endParaRPr>
          </a:p>
          <a:p>
            <a:pPr lvl="1"/>
            <a:r>
              <a:rPr lang="en-GB" sz="2000" err="1">
                <a:latin typeface="+mj-lt"/>
                <a:cs typeface="Calibri"/>
              </a:rPr>
              <a:t>Legitimering</a:t>
            </a:r>
            <a:r>
              <a:rPr lang="en-GB" sz="2000">
                <a:latin typeface="+mj-lt"/>
                <a:cs typeface="Calibri"/>
              </a:rPr>
              <a:t> van het product</a:t>
            </a:r>
          </a:p>
          <a:p>
            <a:pPr lvl="1"/>
            <a:r>
              <a:rPr lang="en-GB" sz="2000" err="1">
                <a:latin typeface="+mj-lt"/>
                <a:cs typeface="Calibri"/>
              </a:rPr>
              <a:t>Legitimering</a:t>
            </a:r>
            <a:r>
              <a:rPr lang="en-GB" sz="2000">
                <a:latin typeface="+mj-lt"/>
                <a:cs typeface="Calibri"/>
              </a:rPr>
              <a:t> van de </a:t>
            </a:r>
            <a:r>
              <a:rPr lang="en-GB" sz="2000" err="1">
                <a:latin typeface="+mj-lt"/>
                <a:cs typeface="Calibri"/>
              </a:rPr>
              <a:t>businesscase</a:t>
            </a:r>
            <a:endParaRPr lang="en-GB" sz="2000">
              <a:latin typeface="+mj-lt"/>
              <a:cs typeface="Calibri"/>
            </a:endParaRPr>
          </a:p>
          <a:p>
            <a:pPr lvl="1"/>
            <a:r>
              <a:rPr lang="en-GB" sz="2000" err="1">
                <a:latin typeface="+mj-lt"/>
                <a:cs typeface="Calibri"/>
              </a:rPr>
              <a:t>Verwachtingen</a:t>
            </a:r>
            <a:r>
              <a:rPr lang="en-GB" sz="2000">
                <a:latin typeface="+mj-lt"/>
                <a:cs typeface="Calibri"/>
              </a:rPr>
              <a:t> en 'bulk' feedback van </a:t>
            </a:r>
            <a:r>
              <a:rPr lang="en-GB" sz="2000" err="1">
                <a:latin typeface="+mj-lt"/>
                <a:cs typeface="Calibri"/>
              </a:rPr>
              <a:t>inwoners</a:t>
            </a:r>
            <a:endParaRPr lang="en-GB" sz="2000">
              <a:latin typeface="+mj-lt"/>
              <a:cs typeface="Calibri"/>
            </a:endParaRPr>
          </a:p>
          <a:p>
            <a:pPr>
              <a:lnSpc>
                <a:spcPct val="120000"/>
              </a:lnSpc>
            </a:pPr>
            <a:endParaRPr lang="nl-NL" sz="2000">
              <a:latin typeface="+mj-lt"/>
              <a:cs typeface="Calibri" panose="020F0502020204030204"/>
            </a:endParaRPr>
          </a:p>
        </p:txBody>
      </p:sp>
      <p:pic>
        <p:nvPicPr>
          <p:cNvPr id="2" name="Graphic 2" descr="Presentation with bar chart with solid fill">
            <a:extLst>
              <a:ext uri="{FF2B5EF4-FFF2-40B4-BE49-F238E27FC236}">
                <a16:creationId xmlns:a16="http://schemas.microsoft.com/office/drawing/2014/main" id="{DCC6173E-2B71-46FA-B90C-8211F6D44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0576" y="1393372"/>
            <a:ext cx="4032379" cy="403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71558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87BAB59C95B049B31EA083AAA1ACC1" ma:contentTypeVersion="11" ma:contentTypeDescription="Een nieuw document maken." ma:contentTypeScope="" ma:versionID="da8c873929a2dfe5250943e8473c5c48">
  <xsd:schema xmlns:xsd="http://www.w3.org/2001/XMLSchema" xmlns:xs="http://www.w3.org/2001/XMLSchema" xmlns:p="http://schemas.microsoft.com/office/2006/metadata/properties" xmlns:ns2="fc4f8759-ad59-4c46-ae6d-151eebcdf601" targetNamespace="http://schemas.microsoft.com/office/2006/metadata/properties" ma:root="true" ma:fieldsID="1844953e1f0bea84891c1236b87b5921" ns2:_="">
    <xsd:import namespace="fc4f8759-ad59-4c46-ae6d-151eebcdf6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4f8759-ad59-4c46-ae6d-151eebcdf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C7A4CFC-3F40-4127-93C2-46C0148A8F1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A2ABDAF-D894-4D1F-A64A-2D75D40554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4f8759-ad59-4c46-ae6d-151eebcdf6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C833C49-2BE1-4753-B4B2-9AE6BAF5137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Breedbeeld</PresentationFormat>
  <Slides>14</Slides>
  <Notes>0</Notes>
  <HiddenSlides>0</HiddenSlide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5" baseType="lpstr"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Coen Goebel</dc:creator>
  <cp:revision>12</cp:revision>
  <dcterms:created xsi:type="dcterms:W3CDTF">2021-03-01T11:29:10Z</dcterms:created>
  <dcterms:modified xsi:type="dcterms:W3CDTF">2021-09-13T18:20:04Z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0x0101002487BAB59C95B049B31EA083AAA1ACC1</vt:lpwstr>
  </property>
</Properties>
</file>

<file path=docProps/thumbnail.jpeg>
</file>